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0" r:id="rId1"/>
  </p:sldMasterIdLst>
  <p:sldIdLst>
    <p:sldId id="256" r:id="rId2"/>
    <p:sldId id="257" r:id="rId3"/>
    <p:sldId id="258" r:id="rId4"/>
    <p:sldId id="259" r:id="rId5"/>
    <p:sldId id="260" r:id="rId6"/>
    <p:sldId id="268" r:id="rId7"/>
    <p:sldId id="261" r:id="rId8"/>
    <p:sldId id="262" r:id="rId9"/>
    <p:sldId id="269" r:id="rId10"/>
    <p:sldId id="263" r:id="rId11"/>
    <p:sldId id="264" r:id="rId12"/>
    <p:sldId id="265" r:id="rId13"/>
    <p:sldId id="266" r:id="rId14"/>
    <p:sldId id="267" r:id="rId15"/>
    <p:sldId id="270" r:id="rId16"/>
    <p:sldId id="271" r:id="rId17"/>
    <p:sldId id="272" r:id="rId18"/>
    <p:sldId id="273" r:id="rId19"/>
    <p:sldId id="274" r:id="rId20"/>
    <p:sldId id="275" r:id="rId21"/>
    <p:sldId id="276" r:id="rId22"/>
    <p:sldId id="277" r:id="rId23"/>
    <p:sldId id="278" r:id="rId24"/>
    <p:sldId id="279" r:id="rId25"/>
    <p:sldId id="280"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1" d="100"/>
          <a:sy n="91" d="100"/>
        </p:scale>
        <p:origin x="37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92E3B9-0081-4D7B-8996-AF8E4EE8097E}" type="datetimeFigureOut">
              <a:rPr lang="en-IN" smtClean="0"/>
              <a:t>08-07-2021</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5698E82E-FD73-46C2-A5FF-841A32465A76}" type="slidenum">
              <a:rPr lang="en-IN" smtClean="0"/>
              <a:t>‹#›</a:t>
            </a:fld>
            <a:endParaRPr lang="en-IN"/>
          </a:p>
        </p:txBody>
      </p:sp>
    </p:spTree>
    <p:extLst>
      <p:ext uri="{BB962C8B-B14F-4D97-AF65-F5344CB8AC3E}">
        <p14:creationId xmlns:p14="http://schemas.microsoft.com/office/powerpoint/2010/main" val="2994228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92E3B9-0081-4D7B-8996-AF8E4EE8097E}" type="datetimeFigureOut">
              <a:rPr lang="en-IN" smtClean="0"/>
              <a:t>08-07-2021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698E82E-FD73-46C2-A5FF-841A32465A76}" type="slidenum">
              <a:rPr lang="en-IN" smtClean="0"/>
              <a:t>‹#›</a:t>
            </a:fld>
            <a:endParaRPr lang="en-IN"/>
          </a:p>
        </p:txBody>
      </p:sp>
    </p:spTree>
    <p:extLst>
      <p:ext uri="{BB962C8B-B14F-4D97-AF65-F5344CB8AC3E}">
        <p14:creationId xmlns:p14="http://schemas.microsoft.com/office/powerpoint/2010/main" val="547221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92E3B9-0081-4D7B-8996-AF8E4EE8097E}" type="datetimeFigureOut">
              <a:rPr lang="en-IN" smtClean="0"/>
              <a:t>08-07-2021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98E82E-FD73-46C2-A5FF-841A32465A76}" type="slidenum">
              <a:rPr lang="en-IN" smtClean="0"/>
              <a:t>‹#›</a:t>
            </a:fld>
            <a:endParaRPr lang="en-IN"/>
          </a:p>
        </p:txBody>
      </p:sp>
    </p:spTree>
    <p:extLst>
      <p:ext uri="{BB962C8B-B14F-4D97-AF65-F5344CB8AC3E}">
        <p14:creationId xmlns:p14="http://schemas.microsoft.com/office/powerpoint/2010/main" val="24745945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92E3B9-0081-4D7B-8996-AF8E4EE8097E}" type="datetimeFigureOut">
              <a:rPr lang="en-IN" smtClean="0"/>
              <a:t>08-07-2021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98E82E-FD73-46C2-A5FF-841A32465A76}" type="slidenum">
              <a:rPr lang="en-IN" smtClean="0"/>
              <a:t>‹#›</a:t>
            </a:fld>
            <a:endParaRPr lang="en-IN"/>
          </a:p>
        </p:txBody>
      </p:sp>
    </p:spTree>
    <p:extLst>
      <p:ext uri="{BB962C8B-B14F-4D97-AF65-F5344CB8AC3E}">
        <p14:creationId xmlns:p14="http://schemas.microsoft.com/office/powerpoint/2010/main" val="18120797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92E3B9-0081-4D7B-8996-AF8E4EE8097E}" type="datetimeFigureOut">
              <a:rPr lang="en-IN" smtClean="0"/>
              <a:t>08-07-2021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98E82E-FD73-46C2-A5FF-841A32465A76}" type="slidenum">
              <a:rPr lang="en-IN" smtClean="0"/>
              <a:t>‹#›</a:t>
            </a:fld>
            <a:endParaRPr lang="en-IN"/>
          </a:p>
        </p:txBody>
      </p:sp>
    </p:spTree>
    <p:extLst>
      <p:ext uri="{BB962C8B-B14F-4D97-AF65-F5344CB8AC3E}">
        <p14:creationId xmlns:p14="http://schemas.microsoft.com/office/powerpoint/2010/main" val="13476017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92E3B9-0081-4D7B-8996-AF8E4EE8097E}" type="datetimeFigureOut">
              <a:rPr lang="en-IN" smtClean="0"/>
              <a:t>08-07-2021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98E82E-FD73-46C2-A5FF-841A32465A76}" type="slidenum">
              <a:rPr lang="en-IN" smtClean="0"/>
              <a:t>‹#›</a:t>
            </a:fld>
            <a:endParaRPr lang="en-IN"/>
          </a:p>
        </p:txBody>
      </p:sp>
    </p:spTree>
    <p:extLst>
      <p:ext uri="{BB962C8B-B14F-4D97-AF65-F5344CB8AC3E}">
        <p14:creationId xmlns:p14="http://schemas.microsoft.com/office/powerpoint/2010/main" val="4088134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92E3B9-0081-4D7B-8996-AF8E4EE8097E}" type="datetimeFigureOut">
              <a:rPr lang="en-IN" smtClean="0"/>
              <a:t>08-07-2021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98E82E-FD73-46C2-A5FF-841A32465A76}" type="slidenum">
              <a:rPr lang="en-IN" smtClean="0"/>
              <a:t>‹#›</a:t>
            </a:fld>
            <a:endParaRPr lang="en-IN"/>
          </a:p>
        </p:txBody>
      </p:sp>
    </p:spTree>
    <p:extLst>
      <p:ext uri="{BB962C8B-B14F-4D97-AF65-F5344CB8AC3E}">
        <p14:creationId xmlns:p14="http://schemas.microsoft.com/office/powerpoint/2010/main" val="10632637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92E3B9-0081-4D7B-8996-AF8E4EE8097E}" type="datetimeFigureOut">
              <a:rPr lang="en-IN" smtClean="0"/>
              <a:t>08-07-2021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98E82E-FD73-46C2-A5FF-841A32465A76}" type="slidenum">
              <a:rPr lang="en-IN" smtClean="0"/>
              <a:t>‹#›</a:t>
            </a:fld>
            <a:endParaRPr lang="en-IN"/>
          </a:p>
        </p:txBody>
      </p:sp>
    </p:spTree>
    <p:extLst>
      <p:ext uri="{BB962C8B-B14F-4D97-AF65-F5344CB8AC3E}">
        <p14:creationId xmlns:p14="http://schemas.microsoft.com/office/powerpoint/2010/main" val="4983999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92E3B9-0081-4D7B-8996-AF8E4EE8097E}" type="datetimeFigureOut">
              <a:rPr lang="en-IN" smtClean="0"/>
              <a:t>08-07-2021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98E82E-FD73-46C2-A5FF-841A32465A76}" type="slidenum">
              <a:rPr lang="en-IN" smtClean="0"/>
              <a:t>‹#›</a:t>
            </a:fld>
            <a:endParaRPr lang="en-IN"/>
          </a:p>
        </p:txBody>
      </p:sp>
    </p:spTree>
    <p:extLst>
      <p:ext uri="{BB962C8B-B14F-4D97-AF65-F5344CB8AC3E}">
        <p14:creationId xmlns:p14="http://schemas.microsoft.com/office/powerpoint/2010/main" val="779381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92E3B9-0081-4D7B-8996-AF8E4EE8097E}" type="datetimeFigureOut">
              <a:rPr lang="en-IN" smtClean="0"/>
              <a:t>08-07-2021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5698E82E-FD73-46C2-A5FF-841A32465A76}" type="slidenum">
              <a:rPr lang="en-IN" smtClean="0"/>
              <a:t>‹#›</a:t>
            </a:fld>
            <a:endParaRPr lang="en-IN"/>
          </a:p>
        </p:txBody>
      </p:sp>
    </p:spTree>
    <p:extLst>
      <p:ext uri="{BB962C8B-B14F-4D97-AF65-F5344CB8AC3E}">
        <p14:creationId xmlns:p14="http://schemas.microsoft.com/office/powerpoint/2010/main" val="4087069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92E3B9-0081-4D7B-8996-AF8E4EE8097E}" type="datetimeFigureOut">
              <a:rPr lang="en-IN" smtClean="0"/>
              <a:t>08-07-2021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98E82E-FD73-46C2-A5FF-841A32465A76}" type="slidenum">
              <a:rPr lang="en-IN" smtClean="0"/>
              <a:t>‹#›</a:t>
            </a:fld>
            <a:endParaRPr lang="en-IN"/>
          </a:p>
        </p:txBody>
      </p:sp>
    </p:spTree>
    <p:extLst>
      <p:ext uri="{BB962C8B-B14F-4D97-AF65-F5344CB8AC3E}">
        <p14:creationId xmlns:p14="http://schemas.microsoft.com/office/powerpoint/2010/main" val="3170634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92E3B9-0081-4D7B-8996-AF8E4EE8097E}" type="datetimeFigureOut">
              <a:rPr lang="en-IN" smtClean="0"/>
              <a:t>08-07-2021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698E82E-FD73-46C2-A5FF-841A32465A76}" type="slidenum">
              <a:rPr lang="en-IN" smtClean="0"/>
              <a:t>‹#›</a:t>
            </a:fld>
            <a:endParaRPr lang="en-IN"/>
          </a:p>
        </p:txBody>
      </p:sp>
    </p:spTree>
    <p:extLst>
      <p:ext uri="{BB962C8B-B14F-4D97-AF65-F5344CB8AC3E}">
        <p14:creationId xmlns:p14="http://schemas.microsoft.com/office/powerpoint/2010/main" val="4087203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92E3B9-0081-4D7B-8996-AF8E4EE8097E}" type="datetimeFigureOut">
              <a:rPr lang="en-IN" smtClean="0"/>
              <a:t>08-07-2021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698E82E-FD73-46C2-A5FF-841A32465A76}" type="slidenum">
              <a:rPr lang="en-IN" smtClean="0"/>
              <a:t>‹#›</a:t>
            </a:fld>
            <a:endParaRPr lang="en-IN"/>
          </a:p>
        </p:txBody>
      </p:sp>
    </p:spTree>
    <p:extLst>
      <p:ext uri="{BB962C8B-B14F-4D97-AF65-F5344CB8AC3E}">
        <p14:creationId xmlns:p14="http://schemas.microsoft.com/office/powerpoint/2010/main" val="1134678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92E3B9-0081-4D7B-8996-AF8E4EE8097E}" type="datetimeFigureOut">
              <a:rPr lang="en-IN" smtClean="0"/>
              <a:t>08-07-2021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698E82E-FD73-46C2-A5FF-841A32465A76}" type="slidenum">
              <a:rPr lang="en-IN" smtClean="0"/>
              <a:t>‹#›</a:t>
            </a:fld>
            <a:endParaRPr lang="en-IN"/>
          </a:p>
        </p:txBody>
      </p:sp>
    </p:spTree>
    <p:extLst>
      <p:ext uri="{BB962C8B-B14F-4D97-AF65-F5344CB8AC3E}">
        <p14:creationId xmlns:p14="http://schemas.microsoft.com/office/powerpoint/2010/main" val="4180323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92E3B9-0081-4D7B-8996-AF8E4EE8097E}" type="datetimeFigureOut">
              <a:rPr lang="en-IN" smtClean="0"/>
              <a:t>08-07-2021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698E82E-FD73-46C2-A5FF-841A32465A76}" type="slidenum">
              <a:rPr lang="en-IN" smtClean="0"/>
              <a:t>‹#›</a:t>
            </a:fld>
            <a:endParaRPr lang="en-IN"/>
          </a:p>
        </p:txBody>
      </p:sp>
    </p:spTree>
    <p:extLst>
      <p:ext uri="{BB962C8B-B14F-4D97-AF65-F5344CB8AC3E}">
        <p14:creationId xmlns:p14="http://schemas.microsoft.com/office/powerpoint/2010/main" val="1489751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92E3B9-0081-4D7B-8996-AF8E4EE8097E}" type="datetimeFigureOut">
              <a:rPr lang="en-IN" smtClean="0"/>
              <a:t>08-07-2021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698E82E-FD73-46C2-A5FF-841A32465A76}" type="slidenum">
              <a:rPr lang="en-IN" smtClean="0"/>
              <a:t>‹#›</a:t>
            </a:fld>
            <a:endParaRPr lang="en-IN"/>
          </a:p>
        </p:txBody>
      </p:sp>
    </p:spTree>
    <p:extLst>
      <p:ext uri="{BB962C8B-B14F-4D97-AF65-F5344CB8AC3E}">
        <p14:creationId xmlns:p14="http://schemas.microsoft.com/office/powerpoint/2010/main" val="2344177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92E3B9-0081-4D7B-8996-AF8E4EE8097E}" type="datetimeFigureOut">
              <a:rPr lang="en-IN" smtClean="0"/>
              <a:t>08-07-2021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698E82E-FD73-46C2-A5FF-841A32465A76}" type="slidenum">
              <a:rPr lang="en-IN" smtClean="0"/>
              <a:t>‹#›</a:t>
            </a:fld>
            <a:endParaRPr lang="en-IN"/>
          </a:p>
        </p:txBody>
      </p:sp>
    </p:spTree>
    <p:extLst>
      <p:ext uri="{BB962C8B-B14F-4D97-AF65-F5344CB8AC3E}">
        <p14:creationId xmlns:p14="http://schemas.microsoft.com/office/powerpoint/2010/main" val="4225713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F92E3B9-0081-4D7B-8996-AF8E4EE8097E}" type="datetimeFigureOut">
              <a:rPr lang="en-IN" smtClean="0"/>
              <a:t>08-07-2021</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698E82E-FD73-46C2-A5FF-841A32465A76}" type="slidenum">
              <a:rPr lang="en-IN" smtClean="0"/>
              <a:t>‹#›</a:t>
            </a:fld>
            <a:endParaRPr lang="en-IN"/>
          </a:p>
        </p:txBody>
      </p:sp>
    </p:spTree>
    <p:extLst>
      <p:ext uri="{BB962C8B-B14F-4D97-AF65-F5344CB8AC3E}">
        <p14:creationId xmlns:p14="http://schemas.microsoft.com/office/powerpoint/2010/main" val="698576842"/>
      </p:ext>
    </p:extLst>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C693B-30CB-450C-907E-CC778AEB9029}"/>
              </a:ext>
            </a:extLst>
          </p:cNvPr>
          <p:cNvSpPr>
            <a:spLocks noGrp="1"/>
          </p:cNvSpPr>
          <p:nvPr>
            <p:ph type="ctrTitle"/>
          </p:nvPr>
        </p:nvSpPr>
        <p:spPr>
          <a:xfrm>
            <a:off x="2928401" y="125836"/>
            <a:ext cx="8574622" cy="1388534"/>
          </a:xfrm>
        </p:spPr>
        <p:txBody>
          <a:bodyPr>
            <a:normAutofit/>
          </a:bodyPr>
          <a:lstStyle/>
          <a:p>
            <a:r>
              <a:rPr lang="en-IN" sz="3600" b="1" u="sng" dirty="0">
                <a:solidFill>
                  <a:schemeClr val="accent1"/>
                </a:solidFill>
              </a:rPr>
              <a:t>UNIVERSITY  ENTRANCE  EXAM ELIGIBILITY  FORM</a:t>
            </a:r>
          </a:p>
        </p:txBody>
      </p:sp>
      <p:sp>
        <p:nvSpPr>
          <p:cNvPr id="3" name="Subtitle 2">
            <a:extLst>
              <a:ext uri="{FF2B5EF4-FFF2-40B4-BE49-F238E27FC236}">
                <a16:creationId xmlns:a16="http://schemas.microsoft.com/office/drawing/2014/main" id="{1590D51C-F5B9-47B8-91C5-E958C4E72D46}"/>
              </a:ext>
            </a:extLst>
          </p:cNvPr>
          <p:cNvSpPr>
            <a:spLocks noGrp="1"/>
          </p:cNvSpPr>
          <p:nvPr>
            <p:ph type="subTitle" idx="1"/>
          </p:nvPr>
        </p:nvSpPr>
        <p:spPr>
          <a:xfrm>
            <a:off x="1451295" y="1879134"/>
            <a:ext cx="10051728" cy="4764947"/>
          </a:xfrm>
        </p:spPr>
        <p:txBody>
          <a:bodyPr>
            <a:normAutofit/>
          </a:bodyPr>
          <a:lstStyle/>
          <a:p>
            <a:endParaRPr lang="en-IN" sz="2000" u="sng" dirty="0"/>
          </a:p>
          <a:p>
            <a:r>
              <a:rPr lang="en-IN" sz="2000" u="sng" dirty="0"/>
              <a:t>Submitted by:</a:t>
            </a:r>
          </a:p>
          <a:p>
            <a:endParaRPr lang="en-IN" sz="2000" u="sng" dirty="0"/>
          </a:p>
          <a:p>
            <a:r>
              <a:rPr lang="en-IN" sz="2000" dirty="0"/>
              <a:t>ANKITA SINGH</a:t>
            </a:r>
          </a:p>
          <a:p>
            <a:r>
              <a:rPr lang="en-IN" sz="2000" dirty="0"/>
              <a:t>ASHUTOSH ANAND SHARMA</a:t>
            </a:r>
          </a:p>
          <a:p>
            <a:r>
              <a:rPr lang="en-IN" sz="2000" dirty="0"/>
              <a:t>NIKHIL PATHANIA</a:t>
            </a:r>
          </a:p>
          <a:p>
            <a:r>
              <a:rPr lang="en-IN" sz="2000" dirty="0"/>
              <a:t>SARTHAK SRIVASTAVA</a:t>
            </a:r>
          </a:p>
        </p:txBody>
      </p:sp>
      <p:pic>
        <p:nvPicPr>
          <p:cNvPr id="6" name="Picture 5">
            <a:extLst>
              <a:ext uri="{FF2B5EF4-FFF2-40B4-BE49-F238E27FC236}">
                <a16:creationId xmlns:a16="http://schemas.microsoft.com/office/drawing/2014/main" id="{C4AFC11E-99A7-4861-A375-23DDE54AF9DD}"/>
              </a:ext>
            </a:extLst>
          </p:cNvPr>
          <p:cNvPicPr>
            <a:picLocks noChangeAspect="1"/>
          </p:cNvPicPr>
          <p:nvPr/>
        </p:nvPicPr>
        <p:blipFill>
          <a:blip r:embed="rId2"/>
          <a:stretch>
            <a:fillRect/>
          </a:stretch>
        </p:blipFill>
        <p:spPr>
          <a:xfrm>
            <a:off x="3338819" y="2051265"/>
            <a:ext cx="4546834" cy="3795861"/>
          </a:xfrm>
          <a:prstGeom prst="rect">
            <a:avLst/>
          </a:prstGeom>
        </p:spPr>
      </p:pic>
    </p:spTree>
    <p:extLst>
      <p:ext uri="{BB962C8B-B14F-4D97-AF65-F5344CB8AC3E}">
        <p14:creationId xmlns:p14="http://schemas.microsoft.com/office/powerpoint/2010/main" val="1837819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C1525-30B9-4BA5-99E3-2F43DC4B347A}"/>
              </a:ext>
            </a:extLst>
          </p:cNvPr>
          <p:cNvSpPr>
            <a:spLocks noGrp="1"/>
          </p:cNvSpPr>
          <p:nvPr>
            <p:ph type="title"/>
          </p:nvPr>
        </p:nvSpPr>
        <p:spPr/>
        <p:txBody>
          <a:bodyPr/>
          <a:lstStyle/>
          <a:p>
            <a:br>
              <a:rPr lang="en-IN" b="1" dirty="0">
                <a:solidFill>
                  <a:schemeClr val="accent1"/>
                </a:solidFill>
              </a:rPr>
            </a:br>
            <a:r>
              <a:rPr lang="en-IN" b="1" u="sng" dirty="0">
                <a:solidFill>
                  <a:schemeClr val="accent1"/>
                </a:solidFill>
              </a:rPr>
              <a:t>BACKEND</a:t>
            </a:r>
            <a:endParaRPr lang="en-IN" u="sng" dirty="0"/>
          </a:p>
        </p:txBody>
      </p:sp>
      <p:sp>
        <p:nvSpPr>
          <p:cNvPr id="3" name="Content Placeholder 2">
            <a:extLst>
              <a:ext uri="{FF2B5EF4-FFF2-40B4-BE49-F238E27FC236}">
                <a16:creationId xmlns:a16="http://schemas.microsoft.com/office/drawing/2014/main" id="{8E85882A-82C4-4DEF-9E61-0BC57CA30B90}"/>
              </a:ext>
            </a:extLst>
          </p:cNvPr>
          <p:cNvSpPr>
            <a:spLocks noGrp="1"/>
          </p:cNvSpPr>
          <p:nvPr>
            <p:ph idx="1"/>
          </p:nvPr>
        </p:nvSpPr>
        <p:spPr/>
        <p:txBody>
          <a:bodyPr/>
          <a:lstStyle/>
          <a:p>
            <a:r>
              <a:rPr lang="en-IN" u="sng" dirty="0"/>
              <a:t>PHP</a:t>
            </a:r>
          </a:p>
          <a:p>
            <a:pPr marL="0" indent="0">
              <a:buNone/>
            </a:pPr>
            <a:r>
              <a:rPr lang="en-US" dirty="0"/>
              <a:t>PHP is a general purpose scripting language especially suited to web development. It was originally created by Danish-Canadian programmer “Rasmus </a:t>
            </a:r>
            <a:r>
              <a:rPr lang="en-US" dirty="0" err="1"/>
              <a:t>Lerdorf</a:t>
            </a:r>
            <a:r>
              <a:rPr lang="en-US" dirty="0"/>
              <a:t>” in 1994. PHP originally stood for the Personal Home Page but now it stands for the recursive initialism.</a:t>
            </a:r>
            <a:endParaRPr lang="en-IN" dirty="0"/>
          </a:p>
        </p:txBody>
      </p:sp>
      <p:pic>
        <p:nvPicPr>
          <p:cNvPr id="4" name="Picture 3">
            <a:extLst>
              <a:ext uri="{FF2B5EF4-FFF2-40B4-BE49-F238E27FC236}">
                <a16:creationId xmlns:a16="http://schemas.microsoft.com/office/drawing/2014/main" id="{41C3DB8D-04A1-4C87-BBCF-CE5D40AD743B}"/>
              </a:ext>
            </a:extLst>
          </p:cNvPr>
          <p:cNvPicPr>
            <a:picLocks noChangeAspect="1"/>
          </p:cNvPicPr>
          <p:nvPr/>
        </p:nvPicPr>
        <p:blipFill>
          <a:blip r:embed="rId2"/>
          <a:stretch>
            <a:fillRect/>
          </a:stretch>
        </p:blipFill>
        <p:spPr>
          <a:xfrm>
            <a:off x="10343626" y="64315"/>
            <a:ext cx="1848374" cy="1890320"/>
          </a:xfrm>
          <a:prstGeom prst="rect">
            <a:avLst/>
          </a:prstGeom>
        </p:spPr>
      </p:pic>
    </p:spTree>
    <p:extLst>
      <p:ext uri="{BB962C8B-B14F-4D97-AF65-F5344CB8AC3E}">
        <p14:creationId xmlns:p14="http://schemas.microsoft.com/office/powerpoint/2010/main" val="380689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3B183-D4B4-45C1-B8AA-5D81F5895F72}"/>
              </a:ext>
            </a:extLst>
          </p:cNvPr>
          <p:cNvSpPr>
            <a:spLocks noGrp="1"/>
          </p:cNvSpPr>
          <p:nvPr>
            <p:ph type="title"/>
          </p:nvPr>
        </p:nvSpPr>
        <p:spPr>
          <a:xfrm>
            <a:off x="1484311" y="419451"/>
            <a:ext cx="10018713" cy="1577130"/>
          </a:xfrm>
        </p:spPr>
        <p:txBody>
          <a:bodyPr/>
          <a:lstStyle/>
          <a:p>
            <a:r>
              <a:rPr lang="en-IN" b="1" u="sng" dirty="0">
                <a:solidFill>
                  <a:schemeClr val="accent1"/>
                </a:solidFill>
              </a:rPr>
              <a:t>BACKEND</a:t>
            </a:r>
            <a:br>
              <a:rPr lang="en-IN" b="1" u="sng" dirty="0">
                <a:solidFill>
                  <a:schemeClr val="accent1"/>
                </a:solidFill>
              </a:rPr>
            </a:br>
            <a:r>
              <a:rPr lang="en-IN" b="1" u="sng" dirty="0">
                <a:solidFill>
                  <a:schemeClr val="accent1"/>
                </a:solidFill>
              </a:rPr>
              <a:t>(contd.)</a:t>
            </a:r>
            <a:endParaRPr lang="en-IN" u="sng" dirty="0"/>
          </a:p>
        </p:txBody>
      </p:sp>
      <p:sp>
        <p:nvSpPr>
          <p:cNvPr id="3" name="Content Placeholder 2">
            <a:extLst>
              <a:ext uri="{FF2B5EF4-FFF2-40B4-BE49-F238E27FC236}">
                <a16:creationId xmlns:a16="http://schemas.microsoft.com/office/drawing/2014/main" id="{D9A5602E-53CA-452B-8576-7CAA281BCAC1}"/>
              </a:ext>
            </a:extLst>
          </p:cNvPr>
          <p:cNvSpPr>
            <a:spLocks noGrp="1"/>
          </p:cNvSpPr>
          <p:nvPr>
            <p:ph idx="1"/>
          </p:nvPr>
        </p:nvSpPr>
        <p:spPr>
          <a:xfrm>
            <a:off x="1484310" y="1996581"/>
            <a:ext cx="10018713" cy="4286773"/>
          </a:xfrm>
        </p:spPr>
        <p:txBody>
          <a:bodyPr>
            <a:normAutofit/>
          </a:bodyPr>
          <a:lstStyle/>
          <a:p>
            <a:r>
              <a:rPr lang="en-IN" u="sng" dirty="0"/>
              <a:t>MY SQL</a:t>
            </a:r>
          </a:p>
          <a:p>
            <a:pPr marL="0" indent="0">
              <a:buNone/>
            </a:pPr>
            <a:r>
              <a:rPr lang="en-US" dirty="0"/>
              <a:t>SQL is a standard language for accessing and manipulating databases. SQL stands for Structured Query Language. SQL lets you access and manipulate databases. SQL became a standard of the American National Standards Institute (ANSI) in 1986, and of the International Organization for Standardization (ISO) in 1987 SQL can execute queries against a database, retrieve data, insert records in a database, update records, delete records, create new databases, create new tables in a database, create stored procedures in a database, create views in a database, set permissions on tables, procedures, and views</a:t>
            </a:r>
            <a:endParaRPr lang="en-IN" dirty="0"/>
          </a:p>
        </p:txBody>
      </p:sp>
      <p:pic>
        <p:nvPicPr>
          <p:cNvPr id="4" name="Picture 3">
            <a:extLst>
              <a:ext uri="{FF2B5EF4-FFF2-40B4-BE49-F238E27FC236}">
                <a16:creationId xmlns:a16="http://schemas.microsoft.com/office/drawing/2014/main" id="{1A46B306-4492-4D6A-A269-50B65420397A}"/>
              </a:ext>
            </a:extLst>
          </p:cNvPr>
          <p:cNvPicPr>
            <a:picLocks noChangeAspect="1"/>
          </p:cNvPicPr>
          <p:nvPr/>
        </p:nvPicPr>
        <p:blipFill>
          <a:blip r:embed="rId2"/>
          <a:stretch>
            <a:fillRect/>
          </a:stretch>
        </p:blipFill>
        <p:spPr>
          <a:xfrm>
            <a:off x="10335236" y="1"/>
            <a:ext cx="1856763" cy="1929467"/>
          </a:xfrm>
          <a:prstGeom prst="rect">
            <a:avLst/>
          </a:prstGeom>
        </p:spPr>
      </p:pic>
    </p:spTree>
    <p:extLst>
      <p:ext uri="{BB962C8B-B14F-4D97-AF65-F5344CB8AC3E}">
        <p14:creationId xmlns:p14="http://schemas.microsoft.com/office/powerpoint/2010/main" val="856410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A1339-3D81-4049-AB6F-12CC2266D106}"/>
              </a:ext>
            </a:extLst>
          </p:cNvPr>
          <p:cNvSpPr>
            <a:spLocks noGrp="1"/>
          </p:cNvSpPr>
          <p:nvPr>
            <p:ph type="title"/>
          </p:nvPr>
        </p:nvSpPr>
        <p:spPr/>
        <p:txBody>
          <a:bodyPr/>
          <a:lstStyle/>
          <a:p>
            <a:r>
              <a:rPr lang="en-IN" b="1" u="sng" dirty="0">
                <a:solidFill>
                  <a:schemeClr val="accent1"/>
                </a:solidFill>
              </a:rPr>
              <a:t>BACKEND</a:t>
            </a:r>
            <a:br>
              <a:rPr lang="en-IN" b="1" u="sng" dirty="0">
                <a:solidFill>
                  <a:schemeClr val="accent1"/>
                </a:solidFill>
              </a:rPr>
            </a:br>
            <a:r>
              <a:rPr lang="en-IN" b="1" u="sng" dirty="0">
                <a:solidFill>
                  <a:schemeClr val="accent1"/>
                </a:solidFill>
              </a:rPr>
              <a:t>(contd.)</a:t>
            </a:r>
            <a:endParaRPr lang="en-IN" u="sng" dirty="0"/>
          </a:p>
        </p:txBody>
      </p:sp>
      <p:sp>
        <p:nvSpPr>
          <p:cNvPr id="3" name="Content Placeholder 2">
            <a:extLst>
              <a:ext uri="{FF2B5EF4-FFF2-40B4-BE49-F238E27FC236}">
                <a16:creationId xmlns:a16="http://schemas.microsoft.com/office/drawing/2014/main" id="{18F340D8-3387-47B9-A73A-95FF175C81E2}"/>
              </a:ext>
            </a:extLst>
          </p:cNvPr>
          <p:cNvSpPr>
            <a:spLocks noGrp="1"/>
          </p:cNvSpPr>
          <p:nvPr>
            <p:ph idx="1"/>
          </p:nvPr>
        </p:nvSpPr>
        <p:spPr/>
        <p:txBody>
          <a:bodyPr/>
          <a:lstStyle/>
          <a:p>
            <a:r>
              <a:rPr lang="en-IN" u="sng" dirty="0"/>
              <a:t>XAAMP</a:t>
            </a:r>
          </a:p>
          <a:p>
            <a:pPr marL="0" indent="0">
              <a:buNone/>
            </a:pPr>
            <a:r>
              <a:rPr lang="en-US" dirty="0"/>
              <a:t>XAMPP is a free and open-source cross-platform web server solution stack package developed by Apache Friends, consisting mainly of the Apache HTTP Server, MariaDB database, and interpreters for scripts written in the PHP and Perl programming languages. </a:t>
            </a:r>
            <a:endParaRPr lang="en-IN" dirty="0"/>
          </a:p>
        </p:txBody>
      </p:sp>
      <p:pic>
        <p:nvPicPr>
          <p:cNvPr id="4" name="Picture 3">
            <a:extLst>
              <a:ext uri="{FF2B5EF4-FFF2-40B4-BE49-F238E27FC236}">
                <a16:creationId xmlns:a16="http://schemas.microsoft.com/office/drawing/2014/main" id="{423FB21D-FDC4-4A2C-9472-D3BFE7460E49}"/>
              </a:ext>
            </a:extLst>
          </p:cNvPr>
          <p:cNvPicPr>
            <a:picLocks noChangeAspect="1"/>
          </p:cNvPicPr>
          <p:nvPr/>
        </p:nvPicPr>
        <p:blipFill>
          <a:blip r:embed="rId2"/>
          <a:stretch>
            <a:fillRect/>
          </a:stretch>
        </p:blipFill>
        <p:spPr>
          <a:xfrm>
            <a:off x="10503016" y="6292"/>
            <a:ext cx="1688983" cy="1931565"/>
          </a:xfrm>
          <a:prstGeom prst="rect">
            <a:avLst/>
          </a:prstGeom>
        </p:spPr>
      </p:pic>
    </p:spTree>
    <p:extLst>
      <p:ext uri="{BB962C8B-B14F-4D97-AF65-F5344CB8AC3E}">
        <p14:creationId xmlns:p14="http://schemas.microsoft.com/office/powerpoint/2010/main" val="3637552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CE636-1877-4FC0-8836-C6016D678252}"/>
              </a:ext>
            </a:extLst>
          </p:cNvPr>
          <p:cNvSpPr>
            <a:spLocks noGrp="1"/>
          </p:cNvSpPr>
          <p:nvPr>
            <p:ph type="title"/>
          </p:nvPr>
        </p:nvSpPr>
        <p:spPr>
          <a:xfrm>
            <a:off x="2281806" y="134224"/>
            <a:ext cx="9221218" cy="1568741"/>
          </a:xfrm>
        </p:spPr>
        <p:txBody>
          <a:bodyPr/>
          <a:lstStyle/>
          <a:p>
            <a:r>
              <a:rPr lang="en-IN" b="1" u="sng" dirty="0">
                <a:solidFill>
                  <a:schemeClr val="accent1"/>
                </a:solidFill>
              </a:rPr>
              <a:t>SNAPSHOTS OF WEBSITE</a:t>
            </a:r>
          </a:p>
        </p:txBody>
      </p:sp>
      <p:sp>
        <p:nvSpPr>
          <p:cNvPr id="3" name="Content Placeholder 2">
            <a:extLst>
              <a:ext uri="{FF2B5EF4-FFF2-40B4-BE49-F238E27FC236}">
                <a16:creationId xmlns:a16="http://schemas.microsoft.com/office/drawing/2014/main" id="{F4E632A7-80A2-4BD5-A14B-9E9362D57D83}"/>
              </a:ext>
            </a:extLst>
          </p:cNvPr>
          <p:cNvSpPr>
            <a:spLocks noGrp="1"/>
          </p:cNvSpPr>
          <p:nvPr>
            <p:ph idx="1"/>
          </p:nvPr>
        </p:nvSpPr>
        <p:spPr>
          <a:xfrm>
            <a:off x="1484310" y="1224794"/>
            <a:ext cx="10018713" cy="1568742"/>
          </a:xfrm>
        </p:spPr>
        <p:txBody>
          <a:bodyPr/>
          <a:lstStyle/>
          <a:p>
            <a:pPr algn="ctr"/>
            <a:r>
              <a:rPr lang="en-IN" u="sng" dirty="0"/>
              <a:t>HOME PAGE</a:t>
            </a:r>
          </a:p>
          <a:p>
            <a:pPr algn="ctr"/>
            <a:endParaRPr lang="en-IN" u="sng" dirty="0"/>
          </a:p>
        </p:txBody>
      </p:sp>
      <p:pic>
        <p:nvPicPr>
          <p:cNvPr id="5" name="Picture 4">
            <a:extLst>
              <a:ext uri="{FF2B5EF4-FFF2-40B4-BE49-F238E27FC236}">
                <a16:creationId xmlns:a16="http://schemas.microsoft.com/office/drawing/2014/main" id="{2C6F4ABB-17A5-42C5-B565-83EB24698B3B}"/>
              </a:ext>
            </a:extLst>
          </p:cNvPr>
          <p:cNvPicPr/>
          <p:nvPr/>
        </p:nvPicPr>
        <p:blipFill>
          <a:blip r:embed="rId2" cstate="print"/>
          <a:srcRect/>
          <a:stretch>
            <a:fillRect/>
          </a:stretch>
        </p:blipFill>
        <p:spPr bwMode="auto">
          <a:xfrm>
            <a:off x="2919369" y="2223083"/>
            <a:ext cx="7306811" cy="4127383"/>
          </a:xfrm>
          <a:prstGeom prst="rect">
            <a:avLst/>
          </a:prstGeom>
          <a:noFill/>
          <a:ln w="9525">
            <a:noFill/>
            <a:miter lim="800000"/>
            <a:headEnd/>
            <a:tailEnd/>
          </a:ln>
        </p:spPr>
      </p:pic>
    </p:spTree>
    <p:extLst>
      <p:ext uri="{BB962C8B-B14F-4D97-AF65-F5344CB8AC3E}">
        <p14:creationId xmlns:p14="http://schemas.microsoft.com/office/powerpoint/2010/main" val="411822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A5616-92C0-412E-8717-373A8E7CC3B4}"/>
              </a:ext>
            </a:extLst>
          </p:cNvPr>
          <p:cNvSpPr>
            <a:spLocks noGrp="1"/>
          </p:cNvSpPr>
          <p:nvPr>
            <p:ph type="title"/>
          </p:nvPr>
        </p:nvSpPr>
        <p:spPr>
          <a:xfrm>
            <a:off x="2374084" y="92280"/>
            <a:ext cx="9128940" cy="1300292"/>
          </a:xfrm>
        </p:spPr>
        <p:txBody>
          <a:bodyPr/>
          <a:lstStyle/>
          <a:p>
            <a:r>
              <a:rPr lang="en-IN" b="1" u="sng" dirty="0">
                <a:solidFill>
                  <a:schemeClr val="accent1"/>
                </a:solidFill>
              </a:rPr>
              <a:t>SNAPSHOTS (contd.)</a:t>
            </a:r>
          </a:p>
        </p:txBody>
      </p:sp>
      <p:sp>
        <p:nvSpPr>
          <p:cNvPr id="3" name="Content Placeholder 2">
            <a:extLst>
              <a:ext uri="{FF2B5EF4-FFF2-40B4-BE49-F238E27FC236}">
                <a16:creationId xmlns:a16="http://schemas.microsoft.com/office/drawing/2014/main" id="{6ECF553B-A7F7-4361-A444-481AE73C7C74}"/>
              </a:ext>
            </a:extLst>
          </p:cNvPr>
          <p:cNvSpPr>
            <a:spLocks noGrp="1"/>
          </p:cNvSpPr>
          <p:nvPr>
            <p:ph idx="1"/>
          </p:nvPr>
        </p:nvSpPr>
        <p:spPr>
          <a:xfrm>
            <a:off x="1484310" y="1065403"/>
            <a:ext cx="10018713" cy="1224791"/>
          </a:xfrm>
        </p:spPr>
        <p:txBody>
          <a:bodyPr/>
          <a:lstStyle/>
          <a:p>
            <a:pPr algn="ctr"/>
            <a:r>
              <a:rPr lang="en-IN" u="sng" dirty="0"/>
              <a:t>HOME PAGE (CONTD.)</a:t>
            </a:r>
          </a:p>
        </p:txBody>
      </p:sp>
      <p:pic>
        <p:nvPicPr>
          <p:cNvPr id="4" name="Picture 3">
            <a:extLst>
              <a:ext uri="{FF2B5EF4-FFF2-40B4-BE49-F238E27FC236}">
                <a16:creationId xmlns:a16="http://schemas.microsoft.com/office/drawing/2014/main" id="{0B36F84D-1DE6-4B25-9CDC-8D011D532C0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59309" y="2072081"/>
            <a:ext cx="7709483" cy="4068660"/>
          </a:xfrm>
          <a:prstGeom prst="rect">
            <a:avLst/>
          </a:prstGeom>
          <a:noFill/>
          <a:ln>
            <a:noFill/>
          </a:ln>
        </p:spPr>
      </p:pic>
    </p:spTree>
    <p:extLst>
      <p:ext uri="{BB962C8B-B14F-4D97-AF65-F5344CB8AC3E}">
        <p14:creationId xmlns:p14="http://schemas.microsoft.com/office/powerpoint/2010/main" val="32939620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94584-3934-47B9-901D-461D2B10F239}"/>
              </a:ext>
            </a:extLst>
          </p:cNvPr>
          <p:cNvSpPr>
            <a:spLocks noGrp="1"/>
          </p:cNvSpPr>
          <p:nvPr>
            <p:ph type="title"/>
          </p:nvPr>
        </p:nvSpPr>
        <p:spPr>
          <a:xfrm>
            <a:off x="2164360" y="83891"/>
            <a:ext cx="9338664" cy="1233182"/>
          </a:xfrm>
        </p:spPr>
        <p:txBody>
          <a:bodyPr/>
          <a:lstStyle/>
          <a:p>
            <a:r>
              <a:rPr lang="en-IN" b="1" u="sng" dirty="0">
                <a:solidFill>
                  <a:schemeClr val="accent1"/>
                </a:solidFill>
              </a:rPr>
              <a:t>SNAPSHOTS (contd.)</a:t>
            </a:r>
          </a:p>
        </p:txBody>
      </p:sp>
      <p:sp>
        <p:nvSpPr>
          <p:cNvPr id="3" name="Content Placeholder 2">
            <a:extLst>
              <a:ext uri="{FF2B5EF4-FFF2-40B4-BE49-F238E27FC236}">
                <a16:creationId xmlns:a16="http://schemas.microsoft.com/office/drawing/2014/main" id="{19CA3F9F-6074-4FFB-8304-1DA0EED29F7B}"/>
              </a:ext>
            </a:extLst>
          </p:cNvPr>
          <p:cNvSpPr>
            <a:spLocks noGrp="1"/>
          </p:cNvSpPr>
          <p:nvPr>
            <p:ph idx="1"/>
          </p:nvPr>
        </p:nvSpPr>
        <p:spPr>
          <a:xfrm>
            <a:off x="1484310" y="1098957"/>
            <a:ext cx="10018713" cy="1233182"/>
          </a:xfrm>
        </p:spPr>
        <p:txBody>
          <a:bodyPr/>
          <a:lstStyle/>
          <a:p>
            <a:pPr algn="ctr"/>
            <a:r>
              <a:rPr lang="en-IN" u="sng" dirty="0"/>
              <a:t>HOME PAGE (contd.)</a:t>
            </a:r>
          </a:p>
          <a:p>
            <a:endParaRPr lang="en-IN" u="sng" dirty="0"/>
          </a:p>
        </p:txBody>
      </p:sp>
      <p:pic>
        <p:nvPicPr>
          <p:cNvPr id="4" name="Picture 3">
            <a:extLst>
              <a:ext uri="{FF2B5EF4-FFF2-40B4-BE49-F238E27FC236}">
                <a16:creationId xmlns:a16="http://schemas.microsoft.com/office/drawing/2014/main" id="{6D86538B-AFFE-4324-B4DC-086D412F7A8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50921" y="2214693"/>
            <a:ext cx="7910818" cy="3682768"/>
          </a:xfrm>
          <a:prstGeom prst="rect">
            <a:avLst/>
          </a:prstGeom>
          <a:noFill/>
          <a:ln>
            <a:noFill/>
          </a:ln>
        </p:spPr>
      </p:pic>
    </p:spTree>
    <p:extLst>
      <p:ext uri="{BB962C8B-B14F-4D97-AF65-F5344CB8AC3E}">
        <p14:creationId xmlns:p14="http://schemas.microsoft.com/office/powerpoint/2010/main" val="2686466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97BE5-D990-461D-BCBD-341046FF17BC}"/>
              </a:ext>
            </a:extLst>
          </p:cNvPr>
          <p:cNvSpPr>
            <a:spLocks noGrp="1"/>
          </p:cNvSpPr>
          <p:nvPr>
            <p:ph type="title"/>
          </p:nvPr>
        </p:nvSpPr>
        <p:spPr>
          <a:xfrm>
            <a:off x="1484311" y="1"/>
            <a:ext cx="10018713" cy="1182848"/>
          </a:xfrm>
        </p:spPr>
        <p:txBody>
          <a:bodyPr/>
          <a:lstStyle/>
          <a:p>
            <a:r>
              <a:rPr lang="en-IN" b="1" u="sng" dirty="0">
                <a:solidFill>
                  <a:schemeClr val="accent1"/>
                </a:solidFill>
              </a:rPr>
              <a:t>SNAPSHOTS (contd.)</a:t>
            </a:r>
          </a:p>
        </p:txBody>
      </p:sp>
      <p:sp>
        <p:nvSpPr>
          <p:cNvPr id="3" name="Content Placeholder 2">
            <a:extLst>
              <a:ext uri="{FF2B5EF4-FFF2-40B4-BE49-F238E27FC236}">
                <a16:creationId xmlns:a16="http://schemas.microsoft.com/office/drawing/2014/main" id="{4D50480E-F1FD-4E86-B240-A602183AD160}"/>
              </a:ext>
            </a:extLst>
          </p:cNvPr>
          <p:cNvSpPr>
            <a:spLocks noGrp="1"/>
          </p:cNvSpPr>
          <p:nvPr>
            <p:ph idx="1"/>
          </p:nvPr>
        </p:nvSpPr>
        <p:spPr>
          <a:xfrm>
            <a:off x="1484310" y="813733"/>
            <a:ext cx="10018713" cy="1551962"/>
          </a:xfrm>
        </p:spPr>
        <p:txBody>
          <a:bodyPr/>
          <a:lstStyle/>
          <a:p>
            <a:pPr algn="ctr"/>
            <a:r>
              <a:rPr lang="en-IN" u="sng" dirty="0"/>
              <a:t>AFTER CLICKING LOGO OF UNIVERSITY</a:t>
            </a:r>
          </a:p>
          <a:p>
            <a:pPr algn="ctr"/>
            <a:endParaRPr lang="en-IN" u="sng" dirty="0"/>
          </a:p>
        </p:txBody>
      </p:sp>
      <p:pic>
        <p:nvPicPr>
          <p:cNvPr id="4" name="Picture 3">
            <a:extLst>
              <a:ext uri="{FF2B5EF4-FFF2-40B4-BE49-F238E27FC236}">
                <a16:creationId xmlns:a16="http://schemas.microsoft.com/office/drawing/2014/main" id="{9E72B5E9-ED4B-4057-9138-3709135F5E9A}"/>
              </a:ext>
            </a:extLst>
          </p:cNvPr>
          <p:cNvPicPr/>
          <p:nvPr/>
        </p:nvPicPr>
        <p:blipFill>
          <a:blip r:embed="rId2"/>
          <a:srcRect/>
          <a:stretch>
            <a:fillRect/>
          </a:stretch>
        </p:blipFill>
        <p:spPr bwMode="auto">
          <a:xfrm>
            <a:off x="2894202" y="1996581"/>
            <a:ext cx="7516536" cy="4118993"/>
          </a:xfrm>
          <a:prstGeom prst="rect">
            <a:avLst/>
          </a:prstGeom>
          <a:noFill/>
          <a:ln w="9525">
            <a:noFill/>
            <a:miter lim="800000"/>
            <a:headEnd/>
            <a:tailEnd/>
          </a:ln>
        </p:spPr>
      </p:pic>
    </p:spTree>
    <p:extLst>
      <p:ext uri="{BB962C8B-B14F-4D97-AF65-F5344CB8AC3E}">
        <p14:creationId xmlns:p14="http://schemas.microsoft.com/office/powerpoint/2010/main" val="31119420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F6AD3-8420-44DE-9968-7BB4B79AACAE}"/>
              </a:ext>
            </a:extLst>
          </p:cNvPr>
          <p:cNvSpPr>
            <a:spLocks noGrp="1"/>
          </p:cNvSpPr>
          <p:nvPr>
            <p:ph type="title"/>
          </p:nvPr>
        </p:nvSpPr>
        <p:spPr>
          <a:xfrm>
            <a:off x="1929469" y="1"/>
            <a:ext cx="9573556" cy="1066800"/>
          </a:xfrm>
        </p:spPr>
        <p:txBody>
          <a:bodyPr/>
          <a:lstStyle/>
          <a:p>
            <a:r>
              <a:rPr lang="en-IN" b="1" u="sng" dirty="0">
                <a:solidFill>
                  <a:schemeClr val="accent1"/>
                </a:solidFill>
              </a:rPr>
              <a:t>SNAPSHOTS (contd.)</a:t>
            </a:r>
            <a:endParaRPr lang="en-IN" u="sng" dirty="0"/>
          </a:p>
        </p:txBody>
      </p:sp>
      <p:sp>
        <p:nvSpPr>
          <p:cNvPr id="3" name="Content Placeholder 2">
            <a:extLst>
              <a:ext uri="{FF2B5EF4-FFF2-40B4-BE49-F238E27FC236}">
                <a16:creationId xmlns:a16="http://schemas.microsoft.com/office/drawing/2014/main" id="{63E91B77-4D92-41EF-9D86-3F8BC4683377}"/>
              </a:ext>
            </a:extLst>
          </p:cNvPr>
          <p:cNvSpPr>
            <a:spLocks noGrp="1"/>
          </p:cNvSpPr>
          <p:nvPr>
            <p:ph idx="1"/>
          </p:nvPr>
        </p:nvSpPr>
        <p:spPr>
          <a:xfrm>
            <a:off x="1484310" y="763399"/>
            <a:ext cx="10018713" cy="2030135"/>
          </a:xfrm>
        </p:spPr>
        <p:txBody>
          <a:bodyPr/>
          <a:lstStyle/>
          <a:p>
            <a:pPr algn="ctr"/>
            <a:r>
              <a:rPr lang="en-IN" u="sng" dirty="0"/>
              <a:t>AFTER CLICKING HOME</a:t>
            </a:r>
          </a:p>
          <a:p>
            <a:pPr algn="ctr"/>
            <a:endParaRPr lang="en-IN" u="sng" dirty="0"/>
          </a:p>
          <a:p>
            <a:pPr marL="0" indent="0">
              <a:buNone/>
            </a:pPr>
            <a:endParaRPr lang="en-IN" u="sng" dirty="0"/>
          </a:p>
        </p:txBody>
      </p:sp>
      <p:pic>
        <p:nvPicPr>
          <p:cNvPr id="4" name="Picture 3">
            <a:extLst>
              <a:ext uri="{FF2B5EF4-FFF2-40B4-BE49-F238E27FC236}">
                <a16:creationId xmlns:a16="http://schemas.microsoft.com/office/drawing/2014/main" id="{931E86BD-3906-4F37-BFF4-262955DF0B2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44536" y="1899983"/>
            <a:ext cx="7763154" cy="4299481"/>
          </a:xfrm>
          <a:prstGeom prst="rect">
            <a:avLst/>
          </a:prstGeom>
          <a:noFill/>
          <a:ln>
            <a:noFill/>
          </a:ln>
        </p:spPr>
      </p:pic>
    </p:spTree>
    <p:extLst>
      <p:ext uri="{BB962C8B-B14F-4D97-AF65-F5344CB8AC3E}">
        <p14:creationId xmlns:p14="http://schemas.microsoft.com/office/powerpoint/2010/main" val="1603341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C82B9-DA1E-45BA-9386-0332B7285A42}"/>
              </a:ext>
            </a:extLst>
          </p:cNvPr>
          <p:cNvSpPr>
            <a:spLocks noGrp="1"/>
          </p:cNvSpPr>
          <p:nvPr>
            <p:ph type="title"/>
          </p:nvPr>
        </p:nvSpPr>
        <p:spPr>
          <a:xfrm>
            <a:off x="2256639" y="0"/>
            <a:ext cx="9246385" cy="1174459"/>
          </a:xfrm>
        </p:spPr>
        <p:txBody>
          <a:bodyPr/>
          <a:lstStyle/>
          <a:p>
            <a:r>
              <a:rPr lang="en-IN" b="1" u="sng" dirty="0">
                <a:solidFill>
                  <a:schemeClr val="accent1"/>
                </a:solidFill>
              </a:rPr>
              <a:t>SNAPSHOTS (contd.)</a:t>
            </a:r>
            <a:endParaRPr lang="en-IN" u="sng" dirty="0"/>
          </a:p>
        </p:txBody>
      </p:sp>
      <p:sp>
        <p:nvSpPr>
          <p:cNvPr id="3" name="Content Placeholder 2">
            <a:extLst>
              <a:ext uri="{FF2B5EF4-FFF2-40B4-BE49-F238E27FC236}">
                <a16:creationId xmlns:a16="http://schemas.microsoft.com/office/drawing/2014/main" id="{23916DC6-A126-4833-BDFA-124CF51B8813}"/>
              </a:ext>
            </a:extLst>
          </p:cNvPr>
          <p:cNvSpPr>
            <a:spLocks noGrp="1"/>
          </p:cNvSpPr>
          <p:nvPr>
            <p:ph idx="1"/>
          </p:nvPr>
        </p:nvSpPr>
        <p:spPr>
          <a:xfrm>
            <a:off x="1686187" y="805343"/>
            <a:ext cx="9816836" cy="1652631"/>
          </a:xfrm>
        </p:spPr>
        <p:txBody>
          <a:bodyPr/>
          <a:lstStyle/>
          <a:p>
            <a:pPr algn="ctr"/>
            <a:r>
              <a:rPr lang="en-IN" u="sng" dirty="0"/>
              <a:t>AFTER CLICKING ABOUT </a:t>
            </a:r>
          </a:p>
          <a:p>
            <a:pPr marL="0" indent="0" algn="ctr">
              <a:buNone/>
            </a:pPr>
            <a:endParaRPr lang="en-IN" u="sng" dirty="0"/>
          </a:p>
        </p:txBody>
      </p:sp>
      <p:pic>
        <p:nvPicPr>
          <p:cNvPr id="4" name="Picture 3">
            <a:extLst>
              <a:ext uri="{FF2B5EF4-FFF2-40B4-BE49-F238E27FC236}">
                <a16:creationId xmlns:a16="http://schemas.microsoft.com/office/drawing/2014/main" id="{D74BCA7B-A3CC-48B8-91B2-7A4E9B82C7D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19369" y="1843038"/>
            <a:ext cx="7877261" cy="4490649"/>
          </a:xfrm>
          <a:prstGeom prst="rect">
            <a:avLst/>
          </a:prstGeom>
          <a:noFill/>
          <a:ln>
            <a:noFill/>
          </a:ln>
        </p:spPr>
      </p:pic>
    </p:spTree>
    <p:extLst>
      <p:ext uri="{BB962C8B-B14F-4D97-AF65-F5344CB8AC3E}">
        <p14:creationId xmlns:p14="http://schemas.microsoft.com/office/powerpoint/2010/main" val="41291719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71187-3715-4CE9-8060-120839BBC75E}"/>
              </a:ext>
            </a:extLst>
          </p:cNvPr>
          <p:cNvSpPr>
            <a:spLocks noGrp="1"/>
          </p:cNvSpPr>
          <p:nvPr>
            <p:ph type="title"/>
          </p:nvPr>
        </p:nvSpPr>
        <p:spPr>
          <a:xfrm>
            <a:off x="2021747" y="1"/>
            <a:ext cx="9481277" cy="1066800"/>
          </a:xfrm>
        </p:spPr>
        <p:txBody>
          <a:bodyPr/>
          <a:lstStyle/>
          <a:p>
            <a:r>
              <a:rPr lang="en-IN" b="1" u="sng" dirty="0">
                <a:solidFill>
                  <a:schemeClr val="accent1"/>
                </a:solidFill>
              </a:rPr>
              <a:t>SNAPSHOTS (contd.)</a:t>
            </a:r>
          </a:p>
        </p:txBody>
      </p:sp>
      <p:sp>
        <p:nvSpPr>
          <p:cNvPr id="3" name="Content Placeholder 2">
            <a:extLst>
              <a:ext uri="{FF2B5EF4-FFF2-40B4-BE49-F238E27FC236}">
                <a16:creationId xmlns:a16="http://schemas.microsoft.com/office/drawing/2014/main" id="{D662CC51-5AA2-4B6F-B7CA-9EAFF4D9780B}"/>
              </a:ext>
            </a:extLst>
          </p:cNvPr>
          <p:cNvSpPr>
            <a:spLocks noGrp="1"/>
          </p:cNvSpPr>
          <p:nvPr>
            <p:ph idx="1"/>
          </p:nvPr>
        </p:nvSpPr>
        <p:spPr>
          <a:xfrm>
            <a:off x="1484310" y="755009"/>
            <a:ext cx="10018713" cy="1275127"/>
          </a:xfrm>
        </p:spPr>
        <p:txBody>
          <a:bodyPr/>
          <a:lstStyle/>
          <a:p>
            <a:pPr algn="ctr"/>
            <a:r>
              <a:rPr lang="en-IN" u="sng" dirty="0"/>
              <a:t>AFTER CLICKING PLACEMENTS</a:t>
            </a:r>
          </a:p>
        </p:txBody>
      </p:sp>
      <p:pic>
        <p:nvPicPr>
          <p:cNvPr id="4" name="Picture 3">
            <a:extLst>
              <a:ext uri="{FF2B5EF4-FFF2-40B4-BE49-F238E27FC236}">
                <a16:creationId xmlns:a16="http://schemas.microsoft.com/office/drawing/2014/main" id="{80698B64-D22D-4883-B393-41DC9855217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85146" y="2030136"/>
            <a:ext cx="8095376" cy="4391637"/>
          </a:xfrm>
          <a:prstGeom prst="rect">
            <a:avLst/>
          </a:prstGeom>
          <a:noFill/>
          <a:ln>
            <a:noFill/>
          </a:ln>
        </p:spPr>
      </p:pic>
    </p:spTree>
    <p:extLst>
      <p:ext uri="{BB962C8B-B14F-4D97-AF65-F5344CB8AC3E}">
        <p14:creationId xmlns:p14="http://schemas.microsoft.com/office/powerpoint/2010/main" val="1714042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24EE9-677D-4C86-99EF-3730934B8A26}"/>
              </a:ext>
            </a:extLst>
          </p:cNvPr>
          <p:cNvSpPr>
            <a:spLocks noGrp="1"/>
          </p:cNvSpPr>
          <p:nvPr>
            <p:ph type="title"/>
          </p:nvPr>
        </p:nvSpPr>
        <p:spPr>
          <a:xfrm>
            <a:off x="1484311" y="109057"/>
            <a:ext cx="10018713" cy="1115735"/>
          </a:xfrm>
        </p:spPr>
        <p:txBody>
          <a:bodyPr/>
          <a:lstStyle/>
          <a:p>
            <a:r>
              <a:rPr lang="en-IN" b="1" u="sng" dirty="0">
                <a:solidFill>
                  <a:schemeClr val="accent1"/>
                </a:solidFill>
              </a:rPr>
              <a:t>CONTENTS</a:t>
            </a:r>
          </a:p>
        </p:txBody>
      </p:sp>
      <p:sp>
        <p:nvSpPr>
          <p:cNvPr id="3" name="Content Placeholder 2">
            <a:extLst>
              <a:ext uri="{FF2B5EF4-FFF2-40B4-BE49-F238E27FC236}">
                <a16:creationId xmlns:a16="http://schemas.microsoft.com/office/drawing/2014/main" id="{1DD5461C-DEBF-4BC8-8749-B07DED2692CC}"/>
              </a:ext>
            </a:extLst>
          </p:cNvPr>
          <p:cNvSpPr>
            <a:spLocks noGrp="1"/>
          </p:cNvSpPr>
          <p:nvPr>
            <p:ph idx="1"/>
          </p:nvPr>
        </p:nvSpPr>
        <p:spPr>
          <a:xfrm>
            <a:off x="1484310" y="2843868"/>
            <a:ext cx="10018713" cy="4806891"/>
          </a:xfrm>
        </p:spPr>
        <p:txBody>
          <a:bodyPr>
            <a:normAutofit/>
          </a:bodyPr>
          <a:lstStyle/>
          <a:p>
            <a:r>
              <a:rPr lang="en-IN" dirty="0"/>
              <a:t>INTRODUCTION</a:t>
            </a:r>
          </a:p>
          <a:p>
            <a:r>
              <a:rPr lang="en-IN" dirty="0"/>
              <a:t>OBJECTIVE</a:t>
            </a:r>
          </a:p>
          <a:p>
            <a:r>
              <a:rPr lang="en-IN" dirty="0"/>
              <a:t>ADVANTAGES OF PROPOSED PROJECT</a:t>
            </a:r>
          </a:p>
          <a:p>
            <a:r>
              <a:rPr lang="en-IN" dirty="0"/>
              <a:t>APPLICATION TOOLS USED</a:t>
            </a:r>
          </a:p>
          <a:p>
            <a:r>
              <a:rPr lang="en-IN" dirty="0"/>
              <a:t>FRONTEND ( HTML , CSS , SUBLIME TEXT )</a:t>
            </a:r>
          </a:p>
          <a:p>
            <a:r>
              <a:rPr lang="en-IN" dirty="0"/>
              <a:t>BACKEND ( PHP , MY SQL , XAAMP )</a:t>
            </a:r>
          </a:p>
          <a:p>
            <a:r>
              <a:rPr lang="en-IN" dirty="0"/>
              <a:t>SNAPSHOTS</a:t>
            </a:r>
          </a:p>
          <a:p>
            <a:r>
              <a:rPr lang="en-IN" dirty="0"/>
              <a:t>CONCLUSION</a:t>
            </a:r>
          </a:p>
          <a:p>
            <a:r>
              <a:rPr lang="en-IN" dirty="0"/>
              <a:t>ABOUT GROUP MEMBERS</a:t>
            </a:r>
          </a:p>
          <a:p>
            <a:endParaRPr lang="en-IN" dirty="0"/>
          </a:p>
          <a:p>
            <a:endParaRPr lang="en-IN" dirty="0"/>
          </a:p>
          <a:p>
            <a:endParaRPr lang="en-IN" dirty="0"/>
          </a:p>
          <a:p>
            <a:endParaRPr lang="en-IN" dirty="0"/>
          </a:p>
          <a:p>
            <a:endParaRPr lang="en-IN" dirty="0"/>
          </a:p>
          <a:p>
            <a:endParaRPr lang="en-IN" dirty="0"/>
          </a:p>
        </p:txBody>
      </p:sp>
      <p:pic>
        <p:nvPicPr>
          <p:cNvPr id="4" name="Picture 3">
            <a:extLst>
              <a:ext uri="{FF2B5EF4-FFF2-40B4-BE49-F238E27FC236}">
                <a16:creationId xmlns:a16="http://schemas.microsoft.com/office/drawing/2014/main" id="{A6CD0AD1-721A-4C24-A2F1-172E8BBF668C}"/>
              </a:ext>
            </a:extLst>
          </p:cNvPr>
          <p:cNvPicPr>
            <a:picLocks noChangeAspect="1"/>
          </p:cNvPicPr>
          <p:nvPr/>
        </p:nvPicPr>
        <p:blipFill>
          <a:blip r:embed="rId2"/>
          <a:stretch>
            <a:fillRect/>
          </a:stretch>
        </p:blipFill>
        <p:spPr>
          <a:xfrm>
            <a:off x="9731229" y="0"/>
            <a:ext cx="2460770" cy="1728132"/>
          </a:xfrm>
          <a:prstGeom prst="rect">
            <a:avLst/>
          </a:prstGeom>
        </p:spPr>
      </p:pic>
    </p:spTree>
    <p:extLst>
      <p:ext uri="{BB962C8B-B14F-4D97-AF65-F5344CB8AC3E}">
        <p14:creationId xmlns:p14="http://schemas.microsoft.com/office/powerpoint/2010/main" val="3443235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3BF0-F22D-4921-BEB1-EA2730A903FB}"/>
              </a:ext>
            </a:extLst>
          </p:cNvPr>
          <p:cNvSpPr>
            <a:spLocks noGrp="1"/>
          </p:cNvSpPr>
          <p:nvPr>
            <p:ph type="title"/>
          </p:nvPr>
        </p:nvSpPr>
        <p:spPr>
          <a:xfrm>
            <a:off x="2030136" y="1"/>
            <a:ext cx="9472888" cy="1066800"/>
          </a:xfrm>
        </p:spPr>
        <p:txBody>
          <a:bodyPr/>
          <a:lstStyle/>
          <a:p>
            <a:r>
              <a:rPr lang="en-IN" b="1" u="sng" dirty="0">
                <a:solidFill>
                  <a:schemeClr val="accent1"/>
                </a:solidFill>
              </a:rPr>
              <a:t>SNAPSHOTS (contd.)</a:t>
            </a:r>
          </a:p>
        </p:txBody>
      </p:sp>
      <p:sp>
        <p:nvSpPr>
          <p:cNvPr id="3" name="Content Placeholder 2">
            <a:extLst>
              <a:ext uri="{FF2B5EF4-FFF2-40B4-BE49-F238E27FC236}">
                <a16:creationId xmlns:a16="http://schemas.microsoft.com/office/drawing/2014/main" id="{8BC9909F-4272-4DEB-8825-FA8AE0A7781C}"/>
              </a:ext>
            </a:extLst>
          </p:cNvPr>
          <p:cNvSpPr>
            <a:spLocks noGrp="1"/>
          </p:cNvSpPr>
          <p:nvPr>
            <p:ph idx="1"/>
          </p:nvPr>
        </p:nvSpPr>
        <p:spPr>
          <a:xfrm>
            <a:off x="1484310" y="822121"/>
            <a:ext cx="10018713" cy="1342239"/>
          </a:xfrm>
        </p:spPr>
        <p:txBody>
          <a:bodyPr/>
          <a:lstStyle/>
          <a:p>
            <a:pPr algn="ctr"/>
            <a:r>
              <a:rPr lang="en-IN" u="sng" dirty="0"/>
              <a:t>AFTER CLICKING RANKINGS</a:t>
            </a:r>
          </a:p>
        </p:txBody>
      </p:sp>
      <p:pic>
        <p:nvPicPr>
          <p:cNvPr id="4" name="Picture 3">
            <a:extLst>
              <a:ext uri="{FF2B5EF4-FFF2-40B4-BE49-F238E27FC236}">
                <a16:creationId xmlns:a16="http://schemas.microsoft.com/office/drawing/2014/main" id="{3BB9B42A-D84C-42FD-B48E-AFB521C9086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3808" y="1888921"/>
            <a:ext cx="8123881" cy="4461546"/>
          </a:xfrm>
          <a:prstGeom prst="rect">
            <a:avLst/>
          </a:prstGeom>
          <a:noFill/>
          <a:ln>
            <a:noFill/>
          </a:ln>
        </p:spPr>
      </p:pic>
    </p:spTree>
    <p:extLst>
      <p:ext uri="{BB962C8B-B14F-4D97-AF65-F5344CB8AC3E}">
        <p14:creationId xmlns:p14="http://schemas.microsoft.com/office/powerpoint/2010/main" val="17787924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5387F-44EF-45D5-96F7-3CE8710E9802}"/>
              </a:ext>
            </a:extLst>
          </p:cNvPr>
          <p:cNvSpPr>
            <a:spLocks noGrp="1"/>
          </p:cNvSpPr>
          <p:nvPr>
            <p:ph type="title"/>
          </p:nvPr>
        </p:nvSpPr>
        <p:spPr>
          <a:xfrm>
            <a:off x="1903761" y="0"/>
            <a:ext cx="10018713" cy="1066800"/>
          </a:xfrm>
        </p:spPr>
        <p:txBody>
          <a:bodyPr/>
          <a:lstStyle/>
          <a:p>
            <a:r>
              <a:rPr lang="en-IN" b="1" u="sng" dirty="0">
                <a:solidFill>
                  <a:schemeClr val="accent1"/>
                </a:solidFill>
              </a:rPr>
              <a:t>SNAPSHOTS (contd.)</a:t>
            </a:r>
          </a:p>
        </p:txBody>
      </p:sp>
      <p:sp>
        <p:nvSpPr>
          <p:cNvPr id="3" name="Content Placeholder 2">
            <a:extLst>
              <a:ext uri="{FF2B5EF4-FFF2-40B4-BE49-F238E27FC236}">
                <a16:creationId xmlns:a16="http://schemas.microsoft.com/office/drawing/2014/main" id="{7681EB8E-241D-4587-8826-99BE26F3680C}"/>
              </a:ext>
            </a:extLst>
          </p:cNvPr>
          <p:cNvSpPr>
            <a:spLocks noGrp="1"/>
          </p:cNvSpPr>
          <p:nvPr>
            <p:ph idx="1"/>
          </p:nvPr>
        </p:nvSpPr>
        <p:spPr>
          <a:xfrm>
            <a:off x="1484310" y="771787"/>
            <a:ext cx="10018713" cy="1602297"/>
          </a:xfrm>
        </p:spPr>
        <p:txBody>
          <a:bodyPr/>
          <a:lstStyle/>
          <a:p>
            <a:pPr algn="ctr"/>
            <a:r>
              <a:rPr lang="en-IN" u="sng" dirty="0"/>
              <a:t>REGISTRATION FORM</a:t>
            </a:r>
          </a:p>
          <a:p>
            <a:pPr marL="0" indent="0" algn="ctr">
              <a:buNone/>
            </a:pPr>
            <a:endParaRPr lang="en-IN" u="sng" dirty="0"/>
          </a:p>
        </p:txBody>
      </p:sp>
      <p:pic>
        <p:nvPicPr>
          <p:cNvPr id="4" name="Picture 3">
            <a:extLst>
              <a:ext uri="{FF2B5EF4-FFF2-40B4-BE49-F238E27FC236}">
                <a16:creationId xmlns:a16="http://schemas.microsoft.com/office/drawing/2014/main" id="{A8580754-B6E5-4249-8BEC-2F3DB323E4B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3809" y="1736521"/>
            <a:ext cx="8321879" cy="4538444"/>
          </a:xfrm>
          <a:prstGeom prst="rect">
            <a:avLst/>
          </a:prstGeom>
          <a:noFill/>
          <a:ln>
            <a:noFill/>
          </a:ln>
        </p:spPr>
      </p:pic>
    </p:spTree>
    <p:extLst>
      <p:ext uri="{BB962C8B-B14F-4D97-AF65-F5344CB8AC3E}">
        <p14:creationId xmlns:p14="http://schemas.microsoft.com/office/powerpoint/2010/main" val="41573774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2E44A-E12C-4032-8207-63A639923E1D}"/>
              </a:ext>
            </a:extLst>
          </p:cNvPr>
          <p:cNvSpPr>
            <a:spLocks noGrp="1"/>
          </p:cNvSpPr>
          <p:nvPr>
            <p:ph type="title"/>
          </p:nvPr>
        </p:nvSpPr>
        <p:spPr>
          <a:xfrm>
            <a:off x="1954635" y="1"/>
            <a:ext cx="9548389" cy="1066800"/>
          </a:xfrm>
        </p:spPr>
        <p:txBody>
          <a:bodyPr/>
          <a:lstStyle/>
          <a:p>
            <a:r>
              <a:rPr lang="en-IN" b="1" u="sng" dirty="0">
                <a:solidFill>
                  <a:schemeClr val="accent1"/>
                </a:solidFill>
              </a:rPr>
              <a:t>SNAPSHOTS (contd.)</a:t>
            </a:r>
          </a:p>
        </p:txBody>
      </p:sp>
      <p:sp>
        <p:nvSpPr>
          <p:cNvPr id="3" name="Content Placeholder 2">
            <a:extLst>
              <a:ext uri="{FF2B5EF4-FFF2-40B4-BE49-F238E27FC236}">
                <a16:creationId xmlns:a16="http://schemas.microsoft.com/office/drawing/2014/main" id="{0AA5B20A-BF19-4058-808C-BFA041A9E7CB}"/>
              </a:ext>
            </a:extLst>
          </p:cNvPr>
          <p:cNvSpPr>
            <a:spLocks noGrp="1"/>
          </p:cNvSpPr>
          <p:nvPr>
            <p:ph idx="1"/>
          </p:nvPr>
        </p:nvSpPr>
        <p:spPr>
          <a:xfrm>
            <a:off x="1484310" y="738231"/>
            <a:ext cx="10018713" cy="1702965"/>
          </a:xfrm>
        </p:spPr>
        <p:txBody>
          <a:bodyPr/>
          <a:lstStyle/>
          <a:p>
            <a:pPr algn="ctr"/>
            <a:r>
              <a:rPr lang="en-IN" u="sng" dirty="0"/>
              <a:t>BACKEND DATABASE</a:t>
            </a:r>
          </a:p>
          <a:p>
            <a:pPr marL="0" indent="0" algn="ctr">
              <a:buNone/>
            </a:pPr>
            <a:endParaRPr lang="en-IN" u="sng" dirty="0"/>
          </a:p>
        </p:txBody>
      </p:sp>
      <p:pic>
        <p:nvPicPr>
          <p:cNvPr id="4" name="Picture 3">
            <a:extLst>
              <a:ext uri="{FF2B5EF4-FFF2-40B4-BE49-F238E27FC236}">
                <a16:creationId xmlns:a16="http://schemas.microsoft.com/office/drawing/2014/main" id="{30B81215-DF75-40FB-910D-9A3A613A6E12}"/>
              </a:ext>
            </a:extLst>
          </p:cNvPr>
          <p:cNvPicPr>
            <a:picLocks noChangeAspect="1"/>
          </p:cNvPicPr>
          <p:nvPr/>
        </p:nvPicPr>
        <p:blipFill>
          <a:blip r:embed="rId2"/>
          <a:stretch>
            <a:fillRect/>
          </a:stretch>
        </p:blipFill>
        <p:spPr>
          <a:xfrm>
            <a:off x="2391720" y="1930866"/>
            <a:ext cx="8674217" cy="4188903"/>
          </a:xfrm>
          <a:prstGeom prst="rect">
            <a:avLst/>
          </a:prstGeom>
        </p:spPr>
      </p:pic>
    </p:spTree>
    <p:extLst>
      <p:ext uri="{BB962C8B-B14F-4D97-AF65-F5344CB8AC3E}">
        <p14:creationId xmlns:p14="http://schemas.microsoft.com/office/powerpoint/2010/main" val="32731255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5C037-06CE-4E79-9A96-5368B6842D1C}"/>
              </a:ext>
            </a:extLst>
          </p:cNvPr>
          <p:cNvSpPr>
            <a:spLocks noGrp="1"/>
          </p:cNvSpPr>
          <p:nvPr>
            <p:ph type="title"/>
          </p:nvPr>
        </p:nvSpPr>
        <p:spPr>
          <a:xfrm>
            <a:off x="1484310" y="511728"/>
            <a:ext cx="10018713" cy="1929467"/>
          </a:xfrm>
        </p:spPr>
        <p:txBody>
          <a:bodyPr/>
          <a:lstStyle/>
          <a:p>
            <a:r>
              <a:rPr lang="en-IN" b="1" u="sng" dirty="0">
                <a:solidFill>
                  <a:schemeClr val="accent1"/>
                </a:solidFill>
              </a:rPr>
              <a:t>CONCLUSIONS</a:t>
            </a:r>
          </a:p>
        </p:txBody>
      </p:sp>
      <p:sp>
        <p:nvSpPr>
          <p:cNvPr id="3" name="Content Placeholder 2">
            <a:extLst>
              <a:ext uri="{FF2B5EF4-FFF2-40B4-BE49-F238E27FC236}">
                <a16:creationId xmlns:a16="http://schemas.microsoft.com/office/drawing/2014/main" id="{71BC25AE-EB0F-4587-A3D7-CA1297BECDA0}"/>
              </a:ext>
            </a:extLst>
          </p:cNvPr>
          <p:cNvSpPr>
            <a:spLocks noGrp="1"/>
          </p:cNvSpPr>
          <p:nvPr>
            <p:ph idx="1"/>
          </p:nvPr>
        </p:nvSpPr>
        <p:spPr>
          <a:xfrm>
            <a:off x="1484310" y="2306972"/>
            <a:ext cx="10018713" cy="4362276"/>
          </a:xfrm>
        </p:spPr>
        <p:txBody>
          <a:bodyPr>
            <a:normAutofit/>
          </a:bodyPr>
          <a:lstStyle/>
          <a:p>
            <a:r>
              <a:rPr lang="en-US" dirty="0">
                <a:effectLst/>
                <a:latin typeface="+mj-lt"/>
                <a:ea typeface="Calibri" panose="020F0502020204030204" pitchFamily="34" charset="0"/>
                <a:cs typeface="Times New Roman" panose="02020603050405020304" pitchFamily="18" charset="0"/>
              </a:rPr>
              <a:t>Our project will mainly give candidate a brief overview about the university.</a:t>
            </a:r>
          </a:p>
          <a:p>
            <a:r>
              <a:rPr lang="en-US" dirty="0">
                <a:effectLst/>
                <a:latin typeface="+mj-lt"/>
                <a:ea typeface="Calibri" panose="020F0502020204030204" pitchFamily="34" charset="0"/>
                <a:cs typeface="Times New Roman" panose="02020603050405020304" pitchFamily="18" charset="0"/>
              </a:rPr>
              <a:t> He/ she can explore various sections in our website regarding information of the university .</a:t>
            </a:r>
          </a:p>
          <a:p>
            <a:r>
              <a:rPr lang="en-US" dirty="0">
                <a:latin typeface="+mj-lt"/>
                <a:ea typeface="Calibri" panose="020F0502020204030204" pitchFamily="34" charset="0"/>
                <a:cs typeface="Times New Roman" panose="02020603050405020304" pitchFamily="18" charset="0"/>
              </a:rPr>
              <a:t>The objective will be accomplished after the  filling of eligibility form by the candidate and his/her information will be stored at backend database.</a:t>
            </a:r>
          </a:p>
          <a:p>
            <a:r>
              <a:rPr lang="en-US" dirty="0">
                <a:effectLst/>
                <a:latin typeface="+mj-lt"/>
                <a:ea typeface="Calibri" panose="020F0502020204030204" pitchFamily="34" charset="0"/>
                <a:cs typeface="Times New Roman" panose="02020603050405020304" pitchFamily="18" charset="0"/>
              </a:rPr>
              <a:t>He/she will be notified after verifying his/her eligibility for admission p</a:t>
            </a:r>
            <a:r>
              <a:rPr lang="en-US" dirty="0">
                <a:latin typeface="+mj-lt"/>
                <a:ea typeface="Calibri" panose="020F0502020204030204" pitchFamily="34" charset="0"/>
                <a:cs typeface="Times New Roman" panose="02020603050405020304" pitchFamily="18" charset="0"/>
              </a:rPr>
              <a:t>urpose via their registered email address .</a:t>
            </a:r>
            <a:endParaRPr lang="en-IN" dirty="0">
              <a:effectLst/>
              <a:latin typeface="+mj-lt"/>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6971947C-D7FE-42BD-B25B-F6BF0102E50B}"/>
              </a:ext>
            </a:extLst>
          </p:cNvPr>
          <p:cNvPicPr>
            <a:picLocks noChangeAspect="1"/>
          </p:cNvPicPr>
          <p:nvPr/>
        </p:nvPicPr>
        <p:blipFill>
          <a:blip r:embed="rId2"/>
          <a:stretch>
            <a:fillRect/>
          </a:stretch>
        </p:blipFill>
        <p:spPr>
          <a:xfrm>
            <a:off x="10368793" y="-1"/>
            <a:ext cx="1823206" cy="2164361"/>
          </a:xfrm>
          <a:prstGeom prst="rect">
            <a:avLst/>
          </a:prstGeom>
        </p:spPr>
      </p:pic>
    </p:spTree>
    <p:extLst>
      <p:ext uri="{BB962C8B-B14F-4D97-AF65-F5344CB8AC3E}">
        <p14:creationId xmlns:p14="http://schemas.microsoft.com/office/powerpoint/2010/main" val="42233749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315AD-D67F-4032-B7EF-79BDAA61CC15}"/>
              </a:ext>
            </a:extLst>
          </p:cNvPr>
          <p:cNvSpPr>
            <a:spLocks noGrp="1"/>
          </p:cNvSpPr>
          <p:nvPr>
            <p:ph type="title"/>
          </p:nvPr>
        </p:nvSpPr>
        <p:spPr/>
        <p:txBody>
          <a:bodyPr/>
          <a:lstStyle/>
          <a:p>
            <a:r>
              <a:rPr lang="en-IN" b="1" u="sng" dirty="0">
                <a:solidFill>
                  <a:schemeClr val="accent1"/>
                </a:solidFill>
              </a:rPr>
              <a:t>GROUP MEMBERS</a:t>
            </a:r>
          </a:p>
        </p:txBody>
      </p:sp>
      <p:graphicFrame>
        <p:nvGraphicFramePr>
          <p:cNvPr id="4" name="Table 4">
            <a:extLst>
              <a:ext uri="{FF2B5EF4-FFF2-40B4-BE49-F238E27FC236}">
                <a16:creationId xmlns:a16="http://schemas.microsoft.com/office/drawing/2014/main" id="{EA432C0A-7AE9-48B7-B549-C701F33D6243}"/>
              </a:ext>
            </a:extLst>
          </p:cNvPr>
          <p:cNvGraphicFramePr>
            <a:graphicFrameLocks noGrp="1"/>
          </p:cNvGraphicFramePr>
          <p:nvPr>
            <p:ph idx="1"/>
            <p:extLst>
              <p:ext uri="{D42A27DB-BD31-4B8C-83A1-F6EECF244321}">
                <p14:modId xmlns:p14="http://schemas.microsoft.com/office/powerpoint/2010/main" val="1096302621"/>
              </p:ext>
            </p:extLst>
          </p:nvPr>
        </p:nvGraphicFramePr>
        <p:xfrm>
          <a:off x="1484313" y="2667000"/>
          <a:ext cx="10018710" cy="1854200"/>
        </p:xfrm>
        <a:graphic>
          <a:graphicData uri="http://schemas.openxmlformats.org/drawingml/2006/table">
            <a:tbl>
              <a:tblPr firstRow="1" bandRow="1">
                <a:tableStyleId>{5C22544A-7EE6-4342-B048-85BDC9FD1C3A}</a:tableStyleId>
              </a:tblPr>
              <a:tblGrid>
                <a:gridCol w="3339570">
                  <a:extLst>
                    <a:ext uri="{9D8B030D-6E8A-4147-A177-3AD203B41FA5}">
                      <a16:colId xmlns:a16="http://schemas.microsoft.com/office/drawing/2014/main" val="2740026452"/>
                    </a:ext>
                  </a:extLst>
                </a:gridCol>
                <a:gridCol w="3339570">
                  <a:extLst>
                    <a:ext uri="{9D8B030D-6E8A-4147-A177-3AD203B41FA5}">
                      <a16:colId xmlns:a16="http://schemas.microsoft.com/office/drawing/2014/main" val="3798820925"/>
                    </a:ext>
                  </a:extLst>
                </a:gridCol>
                <a:gridCol w="3339570">
                  <a:extLst>
                    <a:ext uri="{9D8B030D-6E8A-4147-A177-3AD203B41FA5}">
                      <a16:colId xmlns:a16="http://schemas.microsoft.com/office/drawing/2014/main" val="425665504"/>
                    </a:ext>
                  </a:extLst>
                </a:gridCol>
              </a:tblGrid>
              <a:tr h="370840">
                <a:tc>
                  <a:txBody>
                    <a:bodyPr/>
                    <a:lstStyle/>
                    <a:p>
                      <a:pPr algn="ctr"/>
                      <a:r>
                        <a:rPr lang="en-IN" dirty="0"/>
                        <a:t>S.NO</a:t>
                      </a:r>
                    </a:p>
                  </a:txBody>
                  <a:tcPr/>
                </a:tc>
                <a:tc>
                  <a:txBody>
                    <a:bodyPr/>
                    <a:lstStyle/>
                    <a:p>
                      <a:pPr algn="ctr"/>
                      <a:r>
                        <a:rPr lang="en-IN" dirty="0"/>
                        <a:t>NAME</a:t>
                      </a:r>
                    </a:p>
                  </a:txBody>
                  <a:tcPr/>
                </a:tc>
                <a:tc>
                  <a:txBody>
                    <a:bodyPr/>
                    <a:lstStyle/>
                    <a:p>
                      <a:pPr algn="ctr"/>
                      <a:r>
                        <a:rPr lang="en-IN" dirty="0"/>
                        <a:t>UID</a:t>
                      </a:r>
                    </a:p>
                  </a:txBody>
                  <a:tcPr/>
                </a:tc>
                <a:extLst>
                  <a:ext uri="{0D108BD9-81ED-4DB2-BD59-A6C34878D82A}">
                    <a16:rowId xmlns:a16="http://schemas.microsoft.com/office/drawing/2014/main" val="1670266376"/>
                  </a:ext>
                </a:extLst>
              </a:tr>
              <a:tr h="370840">
                <a:tc>
                  <a:txBody>
                    <a:bodyPr/>
                    <a:lstStyle/>
                    <a:p>
                      <a:pPr algn="ctr"/>
                      <a:r>
                        <a:rPr lang="en-IN" dirty="0"/>
                        <a:t>1</a:t>
                      </a:r>
                    </a:p>
                  </a:txBody>
                  <a:tcPr/>
                </a:tc>
                <a:tc>
                  <a:txBody>
                    <a:bodyPr/>
                    <a:lstStyle/>
                    <a:p>
                      <a:pPr algn="ctr"/>
                      <a:r>
                        <a:rPr lang="en-IN" dirty="0"/>
                        <a:t>ANKITA SINGH</a:t>
                      </a:r>
                    </a:p>
                  </a:txBody>
                  <a:tcPr/>
                </a:tc>
                <a:tc>
                  <a:txBody>
                    <a:bodyPr/>
                    <a:lstStyle/>
                    <a:p>
                      <a:pPr algn="ctr"/>
                      <a:r>
                        <a:rPr lang="en-IN" sz="1800" dirty="0">
                          <a:latin typeface="Calibri" panose="020F0502020204030204" pitchFamily="34" charset="0"/>
                          <a:cs typeface="Calibri" panose="020F0502020204030204" pitchFamily="34" charset="0"/>
                        </a:rPr>
                        <a:t>20BCS5504</a:t>
                      </a:r>
                    </a:p>
                  </a:txBody>
                  <a:tcPr/>
                </a:tc>
                <a:extLst>
                  <a:ext uri="{0D108BD9-81ED-4DB2-BD59-A6C34878D82A}">
                    <a16:rowId xmlns:a16="http://schemas.microsoft.com/office/drawing/2014/main" val="205666090"/>
                  </a:ext>
                </a:extLst>
              </a:tr>
              <a:tr h="370840">
                <a:tc>
                  <a:txBody>
                    <a:bodyPr/>
                    <a:lstStyle/>
                    <a:p>
                      <a:pPr algn="ctr"/>
                      <a:r>
                        <a:rPr lang="en-IN" dirty="0"/>
                        <a:t>2</a:t>
                      </a:r>
                    </a:p>
                  </a:txBody>
                  <a:tcPr/>
                </a:tc>
                <a:tc>
                  <a:txBody>
                    <a:bodyPr/>
                    <a:lstStyle/>
                    <a:p>
                      <a:pPr algn="ctr"/>
                      <a:r>
                        <a:rPr lang="en-IN" dirty="0"/>
                        <a:t>ASHUTOSH ANAND SHARMA</a:t>
                      </a:r>
                    </a:p>
                  </a:txBody>
                  <a:tcPr/>
                </a:tc>
                <a:tc>
                  <a:txBody>
                    <a:bodyPr/>
                    <a:lstStyle/>
                    <a:p>
                      <a:pPr algn="ctr"/>
                      <a:r>
                        <a:rPr lang="en-IN" sz="1800" dirty="0">
                          <a:latin typeface="Calibri" panose="020F0502020204030204" pitchFamily="34" charset="0"/>
                          <a:cs typeface="Calibri" panose="020F0502020204030204" pitchFamily="34" charset="0"/>
                        </a:rPr>
                        <a:t>20BCS5512</a:t>
                      </a:r>
                    </a:p>
                  </a:txBody>
                  <a:tcPr/>
                </a:tc>
                <a:extLst>
                  <a:ext uri="{0D108BD9-81ED-4DB2-BD59-A6C34878D82A}">
                    <a16:rowId xmlns:a16="http://schemas.microsoft.com/office/drawing/2014/main" val="894278396"/>
                  </a:ext>
                </a:extLst>
              </a:tr>
              <a:tr h="370840">
                <a:tc>
                  <a:txBody>
                    <a:bodyPr/>
                    <a:lstStyle/>
                    <a:p>
                      <a:pPr algn="ctr"/>
                      <a:r>
                        <a:rPr lang="en-IN" dirty="0"/>
                        <a:t>3</a:t>
                      </a:r>
                    </a:p>
                  </a:txBody>
                  <a:tcPr/>
                </a:tc>
                <a:tc>
                  <a:txBody>
                    <a:bodyPr/>
                    <a:lstStyle/>
                    <a:p>
                      <a:pPr algn="ctr"/>
                      <a:r>
                        <a:rPr lang="en-IN" dirty="0"/>
                        <a:t>NIKHIL PATHANIA</a:t>
                      </a:r>
                    </a:p>
                  </a:txBody>
                  <a:tcPr/>
                </a:tc>
                <a:tc>
                  <a:txBody>
                    <a:bodyPr/>
                    <a:lstStyle/>
                    <a:p>
                      <a:pPr algn="ctr"/>
                      <a:r>
                        <a:rPr lang="en-IN" sz="1800" dirty="0">
                          <a:latin typeface="Calibri" panose="020F0502020204030204" pitchFamily="34" charset="0"/>
                          <a:cs typeface="Calibri" panose="020F0502020204030204" pitchFamily="34" charset="0"/>
                        </a:rPr>
                        <a:t>20BCS5517</a:t>
                      </a:r>
                    </a:p>
                  </a:txBody>
                  <a:tcPr/>
                </a:tc>
                <a:extLst>
                  <a:ext uri="{0D108BD9-81ED-4DB2-BD59-A6C34878D82A}">
                    <a16:rowId xmlns:a16="http://schemas.microsoft.com/office/drawing/2014/main" val="1420403101"/>
                  </a:ext>
                </a:extLst>
              </a:tr>
              <a:tr h="370840">
                <a:tc>
                  <a:txBody>
                    <a:bodyPr/>
                    <a:lstStyle/>
                    <a:p>
                      <a:pPr algn="ctr"/>
                      <a:r>
                        <a:rPr lang="en-IN" dirty="0"/>
                        <a:t>4</a:t>
                      </a:r>
                    </a:p>
                  </a:txBody>
                  <a:tcPr/>
                </a:tc>
                <a:tc>
                  <a:txBody>
                    <a:bodyPr/>
                    <a:lstStyle/>
                    <a:p>
                      <a:pPr algn="ctr"/>
                      <a:r>
                        <a:rPr lang="en-IN" dirty="0"/>
                        <a:t>SARTHAK SRIVASTAVA</a:t>
                      </a:r>
                    </a:p>
                  </a:txBody>
                  <a:tcPr/>
                </a:tc>
                <a:tc>
                  <a:txBody>
                    <a:bodyPr/>
                    <a:lstStyle/>
                    <a:p>
                      <a:pPr algn="ctr"/>
                      <a:r>
                        <a:rPr lang="en-IN" sz="1800" dirty="0">
                          <a:latin typeface="Calibri" panose="020F0502020204030204" pitchFamily="34" charset="0"/>
                          <a:cs typeface="Calibri" panose="020F0502020204030204" pitchFamily="34" charset="0"/>
                        </a:rPr>
                        <a:t>20BCS5482</a:t>
                      </a:r>
                    </a:p>
                  </a:txBody>
                  <a:tcPr/>
                </a:tc>
                <a:extLst>
                  <a:ext uri="{0D108BD9-81ED-4DB2-BD59-A6C34878D82A}">
                    <a16:rowId xmlns:a16="http://schemas.microsoft.com/office/drawing/2014/main" val="2440128876"/>
                  </a:ext>
                </a:extLst>
              </a:tr>
            </a:tbl>
          </a:graphicData>
        </a:graphic>
      </p:graphicFrame>
    </p:spTree>
    <p:extLst>
      <p:ext uri="{BB962C8B-B14F-4D97-AF65-F5344CB8AC3E}">
        <p14:creationId xmlns:p14="http://schemas.microsoft.com/office/powerpoint/2010/main" val="41237700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7D0A2-1B24-49D7-9881-8537B586D990}"/>
              </a:ext>
            </a:extLst>
          </p:cNvPr>
          <p:cNvSpPr>
            <a:spLocks noGrp="1"/>
          </p:cNvSpPr>
          <p:nvPr>
            <p:ph type="title"/>
          </p:nvPr>
        </p:nvSpPr>
        <p:spPr/>
        <p:txBody>
          <a:bodyPr/>
          <a:lstStyle/>
          <a:p>
            <a:r>
              <a:rPr lang="en-IN" dirty="0"/>
              <a:t>.</a:t>
            </a:r>
          </a:p>
        </p:txBody>
      </p:sp>
      <p:pic>
        <p:nvPicPr>
          <p:cNvPr id="8" name="Content Placeholder 7">
            <a:extLst>
              <a:ext uri="{FF2B5EF4-FFF2-40B4-BE49-F238E27FC236}">
                <a16:creationId xmlns:a16="http://schemas.microsoft.com/office/drawing/2014/main" id="{BAD6830A-58F9-4ACD-80F9-4C023A7F9E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61314" y="1275127"/>
            <a:ext cx="7399090" cy="3808601"/>
          </a:xfrm>
        </p:spPr>
      </p:pic>
    </p:spTree>
    <p:extLst>
      <p:ext uri="{BB962C8B-B14F-4D97-AF65-F5344CB8AC3E}">
        <p14:creationId xmlns:p14="http://schemas.microsoft.com/office/powerpoint/2010/main" val="1573472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4E022-C4D7-4F08-9FCD-EA88B7E29378}"/>
              </a:ext>
            </a:extLst>
          </p:cNvPr>
          <p:cNvSpPr>
            <a:spLocks noGrp="1"/>
          </p:cNvSpPr>
          <p:nvPr>
            <p:ph type="title"/>
          </p:nvPr>
        </p:nvSpPr>
        <p:spPr>
          <a:xfrm>
            <a:off x="1484311" y="92278"/>
            <a:ext cx="10018713" cy="1174460"/>
          </a:xfrm>
        </p:spPr>
        <p:txBody>
          <a:bodyPr>
            <a:normAutofit/>
          </a:bodyPr>
          <a:lstStyle/>
          <a:p>
            <a:r>
              <a:rPr lang="en-IN" b="1" u="sng" dirty="0">
                <a:solidFill>
                  <a:schemeClr val="accent1"/>
                </a:solidFill>
              </a:rPr>
              <a:t>INTRODUCTION</a:t>
            </a:r>
          </a:p>
        </p:txBody>
      </p:sp>
      <p:sp>
        <p:nvSpPr>
          <p:cNvPr id="3" name="Content Placeholder 2">
            <a:extLst>
              <a:ext uri="{FF2B5EF4-FFF2-40B4-BE49-F238E27FC236}">
                <a16:creationId xmlns:a16="http://schemas.microsoft.com/office/drawing/2014/main" id="{CD03EC20-5E53-412E-B65F-F6238253C18B}"/>
              </a:ext>
            </a:extLst>
          </p:cNvPr>
          <p:cNvSpPr>
            <a:spLocks noGrp="1"/>
          </p:cNvSpPr>
          <p:nvPr>
            <p:ph idx="1"/>
          </p:nvPr>
        </p:nvSpPr>
        <p:spPr>
          <a:xfrm>
            <a:off x="1308140" y="1082181"/>
            <a:ext cx="10595837" cy="5977154"/>
          </a:xfrm>
        </p:spPr>
        <p:txBody>
          <a:bodyPr/>
          <a:lstStyle/>
          <a:p>
            <a:r>
              <a:rPr lang="en-US" dirty="0"/>
              <a:t>This project is designed so as to be used by the University for the Admission Purposes.</a:t>
            </a:r>
          </a:p>
          <a:p>
            <a:r>
              <a:rPr lang="en-US" dirty="0"/>
              <a:t>Through this website the user or the candidate can view all the necessary information regarding the University and it is a type of Small Educational Website.</a:t>
            </a:r>
          </a:p>
          <a:p>
            <a:r>
              <a:rPr lang="en-US" dirty="0"/>
              <a:t>The main objective of our website is to gather all the information of the candidate and to verify their eligibility criteria by filling an eligibility form.</a:t>
            </a:r>
          </a:p>
          <a:p>
            <a:r>
              <a:rPr lang="en-US" dirty="0"/>
              <a:t>As the candidate enters all the details in the form and clicks the submit button , his/her data will be automatically stored at the backend database for verification purpose.</a:t>
            </a:r>
          </a:p>
          <a:p>
            <a:endParaRPr lang="en-IN" dirty="0"/>
          </a:p>
        </p:txBody>
      </p:sp>
      <p:pic>
        <p:nvPicPr>
          <p:cNvPr id="4" name="Picture 3">
            <a:extLst>
              <a:ext uri="{FF2B5EF4-FFF2-40B4-BE49-F238E27FC236}">
                <a16:creationId xmlns:a16="http://schemas.microsoft.com/office/drawing/2014/main" id="{2D1C52F4-E754-4A1A-A702-44D7D5917F76}"/>
              </a:ext>
            </a:extLst>
          </p:cNvPr>
          <p:cNvPicPr>
            <a:picLocks noChangeAspect="1"/>
          </p:cNvPicPr>
          <p:nvPr/>
        </p:nvPicPr>
        <p:blipFill>
          <a:blip r:embed="rId2"/>
          <a:stretch>
            <a:fillRect/>
          </a:stretch>
        </p:blipFill>
        <p:spPr>
          <a:xfrm>
            <a:off x="10360405" y="-1"/>
            <a:ext cx="1831595" cy="1082181"/>
          </a:xfrm>
          <a:prstGeom prst="rect">
            <a:avLst/>
          </a:prstGeom>
        </p:spPr>
      </p:pic>
    </p:spTree>
    <p:extLst>
      <p:ext uri="{BB962C8B-B14F-4D97-AF65-F5344CB8AC3E}">
        <p14:creationId xmlns:p14="http://schemas.microsoft.com/office/powerpoint/2010/main" val="1099653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42DBC-EF07-4DCE-A033-1F7387CD2FE5}"/>
              </a:ext>
            </a:extLst>
          </p:cNvPr>
          <p:cNvSpPr>
            <a:spLocks noGrp="1"/>
          </p:cNvSpPr>
          <p:nvPr>
            <p:ph type="title"/>
          </p:nvPr>
        </p:nvSpPr>
        <p:spPr>
          <a:xfrm>
            <a:off x="1484311" y="385893"/>
            <a:ext cx="10018713" cy="1174458"/>
          </a:xfrm>
        </p:spPr>
        <p:txBody>
          <a:bodyPr/>
          <a:lstStyle/>
          <a:p>
            <a:r>
              <a:rPr lang="en-IN" b="1" u="sng" dirty="0">
                <a:solidFill>
                  <a:schemeClr val="accent1"/>
                </a:solidFill>
              </a:rPr>
              <a:t>OBJECTIVES </a:t>
            </a:r>
          </a:p>
        </p:txBody>
      </p:sp>
      <p:sp>
        <p:nvSpPr>
          <p:cNvPr id="3" name="Content Placeholder 2">
            <a:extLst>
              <a:ext uri="{FF2B5EF4-FFF2-40B4-BE49-F238E27FC236}">
                <a16:creationId xmlns:a16="http://schemas.microsoft.com/office/drawing/2014/main" id="{68FB2751-2C85-4EFF-8201-1DE519D09AF6}"/>
              </a:ext>
            </a:extLst>
          </p:cNvPr>
          <p:cNvSpPr>
            <a:spLocks noGrp="1"/>
          </p:cNvSpPr>
          <p:nvPr>
            <p:ph idx="1"/>
          </p:nvPr>
        </p:nvSpPr>
        <p:spPr>
          <a:xfrm>
            <a:off x="1568200" y="880845"/>
            <a:ext cx="10018713" cy="6107185"/>
          </a:xfrm>
        </p:spPr>
        <p:txBody>
          <a:bodyPr/>
          <a:lstStyle/>
          <a:p>
            <a:r>
              <a:rPr lang="en-US" dirty="0"/>
              <a:t>Our objective is to design and create a university website .</a:t>
            </a:r>
          </a:p>
          <a:p>
            <a:r>
              <a:rPr lang="en-US" dirty="0"/>
              <a:t>First of all we will have our home page in which we have the overview and brief information about the university.</a:t>
            </a:r>
          </a:p>
          <a:p>
            <a:r>
              <a:rPr lang="en-US" dirty="0"/>
              <a:t>Our main objective is the filling of eligibility form by the students and verifying their eligibility for admission purpose.</a:t>
            </a:r>
          </a:p>
          <a:p>
            <a:r>
              <a:rPr lang="en-US" dirty="0"/>
              <a:t>After entering all the information in the form , when user will click SUBMIT button , the will be stored at the backend into our database .</a:t>
            </a:r>
          </a:p>
          <a:p>
            <a:endParaRPr lang="en-US" dirty="0"/>
          </a:p>
          <a:p>
            <a:endParaRPr lang="en-IN" dirty="0"/>
          </a:p>
        </p:txBody>
      </p:sp>
      <p:pic>
        <p:nvPicPr>
          <p:cNvPr id="4" name="Picture 3">
            <a:extLst>
              <a:ext uri="{FF2B5EF4-FFF2-40B4-BE49-F238E27FC236}">
                <a16:creationId xmlns:a16="http://schemas.microsoft.com/office/drawing/2014/main" id="{6B55A3CD-65FE-4A30-AED8-3A32909676EF}"/>
              </a:ext>
            </a:extLst>
          </p:cNvPr>
          <p:cNvPicPr>
            <a:picLocks noChangeAspect="1"/>
          </p:cNvPicPr>
          <p:nvPr/>
        </p:nvPicPr>
        <p:blipFill>
          <a:blip r:embed="rId2"/>
          <a:stretch>
            <a:fillRect/>
          </a:stretch>
        </p:blipFill>
        <p:spPr>
          <a:xfrm>
            <a:off x="9806730" y="1"/>
            <a:ext cx="2385270" cy="1174458"/>
          </a:xfrm>
          <a:prstGeom prst="rect">
            <a:avLst/>
          </a:prstGeom>
        </p:spPr>
      </p:pic>
    </p:spTree>
    <p:extLst>
      <p:ext uri="{BB962C8B-B14F-4D97-AF65-F5344CB8AC3E}">
        <p14:creationId xmlns:p14="http://schemas.microsoft.com/office/powerpoint/2010/main" val="39891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F477B-B647-424F-ABCA-6136DFD7CA8D}"/>
              </a:ext>
            </a:extLst>
          </p:cNvPr>
          <p:cNvSpPr>
            <a:spLocks noGrp="1"/>
          </p:cNvSpPr>
          <p:nvPr>
            <p:ph type="title"/>
          </p:nvPr>
        </p:nvSpPr>
        <p:spPr>
          <a:xfrm>
            <a:off x="1484311" y="939566"/>
            <a:ext cx="10018713" cy="1635853"/>
          </a:xfrm>
        </p:spPr>
        <p:txBody>
          <a:bodyPr/>
          <a:lstStyle/>
          <a:p>
            <a:r>
              <a:rPr lang="en-IN" b="1" u="sng" dirty="0">
                <a:solidFill>
                  <a:schemeClr val="accent1"/>
                </a:solidFill>
              </a:rPr>
              <a:t>ADVANTAGES OF PROPOSED PROJECT</a:t>
            </a:r>
          </a:p>
        </p:txBody>
      </p:sp>
      <p:sp>
        <p:nvSpPr>
          <p:cNvPr id="3" name="Content Placeholder 2">
            <a:extLst>
              <a:ext uri="{FF2B5EF4-FFF2-40B4-BE49-F238E27FC236}">
                <a16:creationId xmlns:a16="http://schemas.microsoft.com/office/drawing/2014/main" id="{E5F08A22-F623-4850-929A-C4D890A65843}"/>
              </a:ext>
            </a:extLst>
          </p:cNvPr>
          <p:cNvSpPr>
            <a:spLocks noGrp="1"/>
          </p:cNvSpPr>
          <p:nvPr>
            <p:ph idx="1"/>
          </p:nvPr>
        </p:nvSpPr>
        <p:spPr>
          <a:xfrm>
            <a:off x="1484310" y="2438399"/>
            <a:ext cx="10018713" cy="3352801"/>
          </a:xfrm>
        </p:spPr>
        <p:txBody>
          <a:bodyPr/>
          <a:lstStyle/>
          <a:p>
            <a:r>
              <a:rPr lang="en-IN" dirty="0"/>
              <a:t>If any student wants to take admission into our university , he/she can visit the site.</a:t>
            </a:r>
          </a:p>
          <a:p>
            <a:r>
              <a:rPr lang="en-IN" dirty="0"/>
              <a:t>There ,one can get the whole overview about the university.</a:t>
            </a:r>
          </a:p>
          <a:p>
            <a:r>
              <a:rPr lang="en-IN" dirty="0"/>
              <a:t>Interested candidates can fill the eligibility form available at the website for the verification of the eligibility for admission purpose.</a:t>
            </a:r>
          </a:p>
          <a:p>
            <a:r>
              <a:rPr lang="en-IN" dirty="0"/>
              <a:t>The website is so easy to use that everyone can use it.</a:t>
            </a:r>
          </a:p>
        </p:txBody>
      </p:sp>
      <p:pic>
        <p:nvPicPr>
          <p:cNvPr id="4" name="Picture 3">
            <a:extLst>
              <a:ext uri="{FF2B5EF4-FFF2-40B4-BE49-F238E27FC236}">
                <a16:creationId xmlns:a16="http://schemas.microsoft.com/office/drawing/2014/main" id="{C4D06CE0-2F2C-4E64-8849-2AF499E83EB0}"/>
              </a:ext>
            </a:extLst>
          </p:cNvPr>
          <p:cNvPicPr>
            <a:picLocks noChangeAspect="1"/>
          </p:cNvPicPr>
          <p:nvPr/>
        </p:nvPicPr>
        <p:blipFill>
          <a:blip r:embed="rId2"/>
          <a:stretch>
            <a:fillRect/>
          </a:stretch>
        </p:blipFill>
        <p:spPr>
          <a:xfrm>
            <a:off x="9395670" y="1"/>
            <a:ext cx="2796330" cy="1199626"/>
          </a:xfrm>
          <a:prstGeom prst="rect">
            <a:avLst/>
          </a:prstGeom>
        </p:spPr>
      </p:pic>
    </p:spTree>
    <p:extLst>
      <p:ext uri="{BB962C8B-B14F-4D97-AF65-F5344CB8AC3E}">
        <p14:creationId xmlns:p14="http://schemas.microsoft.com/office/powerpoint/2010/main" val="4237223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3ADF2-BCC6-4C5E-BB09-E12F202D74D9}"/>
              </a:ext>
            </a:extLst>
          </p:cNvPr>
          <p:cNvSpPr>
            <a:spLocks noGrp="1"/>
          </p:cNvSpPr>
          <p:nvPr>
            <p:ph type="title"/>
          </p:nvPr>
        </p:nvSpPr>
        <p:spPr/>
        <p:txBody>
          <a:bodyPr/>
          <a:lstStyle/>
          <a:p>
            <a:r>
              <a:rPr lang="en-IN" b="1" u="sng" dirty="0">
                <a:solidFill>
                  <a:schemeClr val="accent1"/>
                </a:solidFill>
              </a:rPr>
              <a:t>APPLICATION TOOLS USED</a:t>
            </a:r>
          </a:p>
        </p:txBody>
      </p:sp>
      <p:sp>
        <p:nvSpPr>
          <p:cNvPr id="3" name="Content Placeholder 2">
            <a:extLst>
              <a:ext uri="{FF2B5EF4-FFF2-40B4-BE49-F238E27FC236}">
                <a16:creationId xmlns:a16="http://schemas.microsoft.com/office/drawing/2014/main" id="{3F225E2D-3434-4D5C-B5E8-2DA7349934D4}"/>
              </a:ext>
            </a:extLst>
          </p:cNvPr>
          <p:cNvSpPr>
            <a:spLocks noGrp="1"/>
          </p:cNvSpPr>
          <p:nvPr>
            <p:ph idx="1"/>
          </p:nvPr>
        </p:nvSpPr>
        <p:spPr/>
        <p:txBody>
          <a:bodyPr/>
          <a:lstStyle/>
          <a:p>
            <a:r>
              <a:rPr lang="en-IN" dirty="0"/>
              <a:t>HTML</a:t>
            </a:r>
          </a:p>
          <a:p>
            <a:r>
              <a:rPr lang="en-IN" dirty="0"/>
              <a:t>CSS</a:t>
            </a:r>
          </a:p>
          <a:p>
            <a:r>
              <a:rPr lang="en-IN" dirty="0"/>
              <a:t>PHP</a:t>
            </a:r>
          </a:p>
          <a:p>
            <a:r>
              <a:rPr lang="en-IN" dirty="0"/>
              <a:t>MY SQL</a:t>
            </a:r>
          </a:p>
          <a:p>
            <a:r>
              <a:rPr lang="en-IN" dirty="0"/>
              <a:t>XAAMP</a:t>
            </a:r>
          </a:p>
          <a:p>
            <a:r>
              <a:rPr lang="en-IN" dirty="0"/>
              <a:t>SUBLIME TEXT</a:t>
            </a:r>
          </a:p>
        </p:txBody>
      </p:sp>
      <p:pic>
        <p:nvPicPr>
          <p:cNvPr id="4" name="Picture 3">
            <a:extLst>
              <a:ext uri="{FF2B5EF4-FFF2-40B4-BE49-F238E27FC236}">
                <a16:creationId xmlns:a16="http://schemas.microsoft.com/office/drawing/2014/main" id="{CDC337E9-1F85-4FF1-A36F-DEA7CD93C255}"/>
              </a:ext>
            </a:extLst>
          </p:cNvPr>
          <p:cNvPicPr>
            <a:picLocks noChangeAspect="1"/>
          </p:cNvPicPr>
          <p:nvPr/>
        </p:nvPicPr>
        <p:blipFill>
          <a:blip r:embed="rId2"/>
          <a:stretch>
            <a:fillRect/>
          </a:stretch>
        </p:blipFill>
        <p:spPr>
          <a:xfrm>
            <a:off x="10251347" y="0"/>
            <a:ext cx="1940652" cy="2130803"/>
          </a:xfrm>
          <a:prstGeom prst="rect">
            <a:avLst/>
          </a:prstGeom>
        </p:spPr>
      </p:pic>
    </p:spTree>
    <p:extLst>
      <p:ext uri="{BB962C8B-B14F-4D97-AF65-F5344CB8AC3E}">
        <p14:creationId xmlns:p14="http://schemas.microsoft.com/office/powerpoint/2010/main" val="35110118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A7AC5-B9DD-457F-BB2C-41B6B9FB3E20}"/>
              </a:ext>
            </a:extLst>
          </p:cNvPr>
          <p:cNvSpPr>
            <a:spLocks noGrp="1"/>
          </p:cNvSpPr>
          <p:nvPr>
            <p:ph type="title"/>
          </p:nvPr>
        </p:nvSpPr>
        <p:spPr/>
        <p:txBody>
          <a:bodyPr/>
          <a:lstStyle/>
          <a:p>
            <a:r>
              <a:rPr lang="en-IN" b="1" u="sng" dirty="0">
                <a:solidFill>
                  <a:schemeClr val="accent1"/>
                </a:solidFill>
              </a:rPr>
              <a:t>FRONTEND</a:t>
            </a:r>
          </a:p>
        </p:txBody>
      </p:sp>
      <p:sp>
        <p:nvSpPr>
          <p:cNvPr id="3" name="Content Placeholder 2">
            <a:extLst>
              <a:ext uri="{FF2B5EF4-FFF2-40B4-BE49-F238E27FC236}">
                <a16:creationId xmlns:a16="http://schemas.microsoft.com/office/drawing/2014/main" id="{10A46B86-4A70-4790-978B-60C1204E3C4B}"/>
              </a:ext>
            </a:extLst>
          </p:cNvPr>
          <p:cNvSpPr>
            <a:spLocks noGrp="1"/>
          </p:cNvSpPr>
          <p:nvPr>
            <p:ph idx="1"/>
          </p:nvPr>
        </p:nvSpPr>
        <p:spPr/>
        <p:txBody>
          <a:bodyPr>
            <a:normAutofit/>
          </a:bodyPr>
          <a:lstStyle/>
          <a:p>
            <a:r>
              <a:rPr lang="en-IN" u="sng" dirty="0"/>
              <a:t>HTML</a:t>
            </a:r>
          </a:p>
          <a:p>
            <a:pPr marL="0" indent="0">
              <a:buNone/>
            </a:pPr>
            <a:r>
              <a:rPr lang="en-US" dirty="0"/>
              <a:t>HTML stands for Hyper Text Markup Language. It is the standard markup language for creating Web pages. It describes the structure of a Web page. It consists of a series of elements. HTML constructs images and other objects such as forms and are delineated by tags which means written using angle brackets.</a:t>
            </a:r>
            <a:endParaRPr lang="en-IN" dirty="0"/>
          </a:p>
          <a:p>
            <a:pPr marL="0" indent="0">
              <a:buNone/>
            </a:pPr>
            <a:endParaRPr lang="en-IN" dirty="0"/>
          </a:p>
        </p:txBody>
      </p:sp>
      <p:pic>
        <p:nvPicPr>
          <p:cNvPr id="4" name="Picture 3">
            <a:extLst>
              <a:ext uri="{FF2B5EF4-FFF2-40B4-BE49-F238E27FC236}">
                <a16:creationId xmlns:a16="http://schemas.microsoft.com/office/drawing/2014/main" id="{AF49FE50-5810-49CD-A411-E095B5230E22}"/>
              </a:ext>
            </a:extLst>
          </p:cNvPr>
          <p:cNvPicPr>
            <a:picLocks noChangeAspect="1"/>
          </p:cNvPicPr>
          <p:nvPr/>
        </p:nvPicPr>
        <p:blipFill>
          <a:blip r:embed="rId2"/>
          <a:stretch>
            <a:fillRect/>
          </a:stretch>
        </p:blipFill>
        <p:spPr>
          <a:xfrm>
            <a:off x="10106637" y="0"/>
            <a:ext cx="2085363" cy="1906398"/>
          </a:xfrm>
          <a:prstGeom prst="rect">
            <a:avLst/>
          </a:prstGeom>
        </p:spPr>
      </p:pic>
    </p:spTree>
    <p:extLst>
      <p:ext uri="{BB962C8B-B14F-4D97-AF65-F5344CB8AC3E}">
        <p14:creationId xmlns:p14="http://schemas.microsoft.com/office/powerpoint/2010/main" val="1137515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62DE3-E63D-423A-8248-5DD036315B84}"/>
              </a:ext>
            </a:extLst>
          </p:cNvPr>
          <p:cNvSpPr>
            <a:spLocks noGrp="1"/>
          </p:cNvSpPr>
          <p:nvPr>
            <p:ph type="title"/>
          </p:nvPr>
        </p:nvSpPr>
        <p:spPr/>
        <p:txBody>
          <a:bodyPr/>
          <a:lstStyle/>
          <a:p>
            <a:r>
              <a:rPr lang="en-IN" b="1" u="sng" dirty="0">
                <a:solidFill>
                  <a:schemeClr val="accent1"/>
                </a:solidFill>
              </a:rPr>
              <a:t>FRONTEND</a:t>
            </a:r>
            <a:br>
              <a:rPr lang="en-IN" b="1" u="sng" dirty="0">
                <a:solidFill>
                  <a:schemeClr val="accent1"/>
                </a:solidFill>
              </a:rPr>
            </a:br>
            <a:r>
              <a:rPr lang="en-IN" b="1" u="sng" dirty="0">
                <a:solidFill>
                  <a:schemeClr val="accent1"/>
                </a:solidFill>
              </a:rPr>
              <a:t>(contd.)</a:t>
            </a:r>
            <a:endParaRPr lang="en-IN" u="sng" dirty="0"/>
          </a:p>
        </p:txBody>
      </p:sp>
      <p:sp>
        <p:nvSpPr>
          <p:cNvPr id="3" name="Content Placeholder 2">
            <a:extLst>
              <a:ext uri="{FF2B5EF4-FFF2-40B4-BE49-F238E27FC236}">
                <a16:creationId xmlns:a16="http://schemas.microsoft.com/office/drawing/2014/main" id="{396FCB22-0C59-4687-827C-AAAD2BF4FEFB}"/>
              </a:ext>
            </a:extLst>
          </p:cNvPr>
          <p:cNvSpPr>
            <a:spLocks noGrp="1"/>
          </p:cNvSpPr>
          <p:nvPr>
            <p:ph idx="1"/>
          </p:nvPr>
        </p:nvSpPr>
        <p:spPr/>
        <p:txBody>
          <a:bodyPr/>
          <a:lstStyle/>
          <a:p>
            <a:r>
              <a:rPr lang="en-IN" u="sng" dirty="0"/>
              <a:t>CSS</a:t>
            </a:r>
          </a:p>
          <a:p>
            <a:pPr marL="0" indent="0">
              <a:buNone/>
            </a:pPr>
            <a:r>
              <a:rPr lang="en-US" dirty="0"/>
              <a:t>CSS stands for Cascading Style Sheets. CSS describes how HTML elements are to be displayed on screen, paper, or in other media. CSS saves a lot of work. It can control the layout of multiple web pages all at once. External Style Sheets are stored in CSS files. </a:t>
            </a:r>
            <a:endParaRPr lang="en-IN" dirty="0"/>
          </a:p>
          <a:p>
            <a:pPr marL="0" indent="0">
              <a:buNone/>
            </a:pPr>
            <a:r>
              <a:rPr lang="en-US" dirty="0"/>
              <a:t>(CSS) is designed to enable the separation of the presentation and the content, including layout, colors and fonts. </a:t>
            </a:r>
            <a:endParaRPr lang="en-IN" dirty="0"/>
          </a:p>
        </p:txBody>
      </p:sp>
      <p:pic>
        <p:nvPicPr>
          <p:cNvPr id="5" name="Picture 4">
            <a:extLst>
              <a:ext uri="{FF2B5EF4-FFF2-40B4-BE49-F238E27FC236}">
                <a16:creationId xmlns:a16="http://schemas.microsoft.com/office/drawing/2014/main" id="{4AA5168D-6CD4-40C6-A60D-45C93BA78A50}"/>
              </a:ext>
            </a:extLst>
          </p:cNvPr>
          <p:cNvPicPr>
            <a:picLocks noChangeAspect="1"/>
          </p:cNvPicPr>
          <p:nvPr/>
        </p:nvPicPr>
        <p:blipFill>
          <a:blip r:embed="rId2"/>
          <a:stretch>
            <a:fillRect/>
          </a:stretch>
        </p:blipFill>
        <p:spPr>
          <a:xfrm>
            <a:off x="10334625" y="0"/>
            <a:ext cx="1857375" cy="1857375"/>
          </a:xfrm>
          <a:prstGeom prst="rect">
            <a:avLst/>
          </a:prstGeom>
        </p:spPr>
      </p:pic>
    </p:spTree>
    <p:extLst>
      <p:ext uri="{BB962C8B-B14F-4D97-AF65-F5344CB8AC3E}">
        <p14:creationId xmlns:p14="http://schemas.microsoft.com/office/powerpoint/2010/main" val="1030722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4A321-E902-4EBF-8020-81B758873EFC}"/>
              </a:ext>
            </a:extLst>
          </p:cNvPr>
          <p:cNvSpPr>
            <a:spLocks noGrp="1"/>
          </p:cNvSpPr>
          <p:nvPr>
            <p:ph type="title"/>
          </p:nvPr>
        </p:nvSpPr>
        <p:spPr/>
        <p:txBody>
          <a:bodyPr/>
          <a:lstStyle/>
          <a:p>
            <a:r>
              <a:rPr lang="en-IN" b="1" u="sng" dirty="0">
                <a:solidFill>
                  <a:schemeClr val="accent1"/>
                </a:solidFill>
              </a:rPr>
              <a:t>FRONTEND</a:t>
            </a:r>
            <a:br>
              <a:rPr lang="en-IN" b="1" u="sng" dirty="0">
                <a:solidFill>
                  <a:schemeClr val="accent1"/>
                </a:solidFill>
              </a:rPr>
            </a:br>
            <a:r>
              <a:rPr lang="en-IN" b="1" u="sng" dirty="0">
                <a:solidFill>
                  <a:schemeClr val="accent1"/>
                </a:solidFill>
              </a:rPr>
              <a:t>(contd.)</a:t>
            </a:r>
          </a:p>
        </p:txBody>
      </p:sp>
      <p:sp>
        <p:nvSpPr>
          <p:cNvPr id="3" name="Content Placeholder 2">
            <a:extLst>
              <a:ext uri="{FF2B5EF4-FFF2-40B4-BE49-F238E27FC236}">
                <a16:creationId xmlns:a16="http://schemas.microsoft.com/office/drawing/2014/main" id="{9107D721-0BCD-4D09-A7DC-5E679411F874}"/>
              </a:ext>
            </a:extLst>
          </p:cNvPr>
          <p:cNvSpPr>
            <a:spLocks noGrp="1"/>
          </p:cNvSpPr>
          <p:nvPr>
            <p:ph idx="1"/>
          </p:nvPr>
        </p:nvSpPr>
        <p:spPr/>
        <p:txBody>
          <a:bodyPr/>
          <a:lstStyle/>
          <a:p>
            <a:r>
              <a:rPr lang="en-US" u="sng" dirty="0"/>
              <a:t>SUBLIME TEXT</a:t>
            </a:r>
          </a:p>
          <a:p>
            <a:pPr marL="0" indent="0">
              <a:buNone/>
            </a:pPr>
            <a:r>
              <a:rPr lang="en-US" dirty="0"/>
              <a:t>Sublime Text is a shareware cross-platform source code editor with a Python application programming interface. It natively supports many programming languages and markup languages, and functions can be added by users with plugins, typically community-built and maintained under free-software licenses</a:t>
            </a:r>
          </a:p>
          <a:p>
            <a:endParaRPr lang="en-IN" dirty="0"/>
          </a:p>
        </p:txBody>
      </p:sp>
      <p:pic>
        <p:nvPicPr>
          <p:cNvPr id="4" name="Picture 3">
            <a:extLst>
              <a:ext uri="{FF2B5EF4-FFF2-40B4-BE49-F238E27FC236}">
                <a16:creationId xmlns:a16="http://schemas.microsoft.com/office/drawing/2014/main" id="{E5FAFFA2-C9CB-4B3A-9FA2-6D24E8A7CC39}"/>
              </a:ext>
            </a:extLst>
          </p:cNvPr>
          <p:cNvPicPr>
            <a:picLocks noChangeAspect="1"/>
          </p:cNvPicPr>
          <p:nvPr/>
        </p:nvPicPr>
        <p:blipFill>
          <a:blip r:embed="rId2"/>
          <a:stretch>
            <a:fillRect/>
          </a:stretch>
        </p:blipFill>
        <p:spPr>
          <a:xfrm>
            <a:off x="10707689" y="0"/>
            <a:ext cx="1481456" cy="1755800"/>
          </a:xfrm>
          <a:prstGeom prst="rect">
            <a:avLst/>
          </a:prstGeom>
        </p:spPr>
      </p:pic>
    </p:spTree>
    <p:extLst>
      <p:ext uri="{BB962C8B-B14F-4D97-AF65-F5344CB8AC3E}">
        <p14:creationId xmlns:p14="http://schemas.microsoft.com/office/powerpoint/2010/main" val="1607144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BC1C1C"/>
      </a:accent1>
      <a:accent2>
        <a:srgbClr val="F67534"/>
      </a:accent2>
      <a:accent3>
        <a:srgbClr val="EAAC35"/>
      </a:accent3>
      <a:accent4>
        <a:srgbClr val="9BAF68"/>
      </a:accent4>
      <a:accent5>
        <a:srgbClr val="68B9A6"/>
      </a:accent5>
      <a:accent6>
        <a:srgbClr val="50B1D4"/>
      </a:accent6>
      <a:hlink>
        <a:srgbClr val="E46416"/>
      </a:hlink>
      <a:folHlink>
        <a:srgbClr val="EE9340"/>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93B4CCAC-FD5A-4D59-B1AC-EAF45910B5A9}"/>
    </a:ext>
  </a:extLst>
</a:theme>
</file>

<file path=docProps/app.xml><?xml version="1.0" encoding="utf-8"?>
<Properties xmlns="http://schemas.openxmlformats.org/officeDocument/2006/extended-properties" xmlns:vt="http://schemas.openxmlformats.org/officeDocument/2006/docPropsVTypes">
  <Template>TM03457496[[fn=Parallax]]</Template>
  <TotalTime>128</TotalTime>
  <Words>894</Words>
  <Application>Microsoft Office PowerPoint</Application>
  <PresentationFormat>Widescreen</PresentationFormat>
  <Paragraphs>105</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Corbel</vt:lpstr>
      <vt:lpstr>Parallax</vt:lpstr>
      <vt:lpstr>UNIVERSITY  ENTRANCE  EXAM ELIGIBILITY  FORM</vt:lpstr>
      <vt:lpstr>CONTENTS</vt:lpstr>
      <vt:lpstr>INTRODUCTION</vt:lpstr>
      <vt:lpstr>OBJECTIVES </vt:lpstr>
      <vt:lpstr>ADVANTAGES OF PROPOSED PROJECT</vt:lpstr>
      <vt:lpstr>APPLICATION TOOLS USED</vt:lpstr>
      <vt:lpstr>FRONTEND</vt:lpstr>
      <vt:lpstr>FRONTEND (contd.)</vt:lpstr>
      <vt:lpstr>FRONTEND (contd.)</vt:lpstr>
      <vt:lpstr> BACKEND</vt:lpstr>
      <vt:lpstr>BACKEND (contd.)</vt:lpstr>
      <vt:lpstr>BACKEND (contd.)</vt:lpstr>
      <vt:lpstr>SNAPSHOTS OF WEBSITE</vt:lpstr>
      <vt:lpstr>SNAPSHOTS (contd.)</vt:lpstr>
      <vt:lpstr>SNAPSHOTS (contd.)</vt:lpstr>
      <vt:lpstr>SNAPSHOTS (contd.)</vt:lpstr>
      <vt:lpstr>SNAPSHOTS (contd.)</vt:lpstr>
      <vt:lpstr>SNAPSHOTS (contd.)</vt:lpstr>
      <vt:lpstr>SNAPSHOTS (contd.)</vt:lpstr>
      <vt:lpstr>SNAPSHOTS (contd.)</vt:lpstr>
      <vt:lpstr>SNAPSHOTS (contd.)</vt:lpstr>
      <vt:lpstr>SNAPSHOTS (contd.)</vt:lpstr>
      <vt:lpstr>CONCLUSIONS</vt:lpstr>
      <vt:lpstr>GROUP MEMBERS</vt:lpstr>
      <vt:lpst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UNIVERSITY ENTRANCE EXAM ELIGIBILITY FORM</dc:title>
  <dc:creator>NIKHIL PATHANIA</dc:creator>
  <cp:lastModifiedBy>NIKHIL PATHANIA</cp:lastModifiedBy>
  <cp:revision>14</cp:revision>
  <dcterms:created xsi:type="dcterms:W3CDTF">2021-07-08T10:40:23Z</dcterms:created>
  <dcterms:modified xsi:type="dcterms:W3CDTF">2021-07-08T12:48:53Z</dcterms:modified>
</cp:coreProperties>
</file>